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71" r:id="rId2"/>
  </p:sldMasterIdLst>
  <p:notesMasterIdLst>
    <p:notesMasterId r:id="rId45"/>
  </p:notesMasterIdLst>
  <p:sldIdLst>
    <p:sldId id="2147375304" r:id="rId3"/>
    <p:sldId id="303" r:id="rId4"/>
    <p:sldId id="2147375648" r:id="rId5"/>
    <p:sldId id="774" r:id="rId6"/>
    <p:sldId id="2147375650" r:id="rId7"/>
    <p:sldId id="2147375649" r:id="rId8"/>
    <p:sldId id="2147375651" r:id="rId9"/>
    <p:sldId id="271" r:id="rId10"/>
    <p:sldId id="2147375307" r:id="rId11"/>
    <p:sldId id="2147375305" r:id="rId12"/>
    <p:sldId id="798" r:id="rId13"/>
    <p:sldId id="799" r:id="rId14"/>
    <p:sldId id="800" r:id="rId15"/>
    <p:sldId id="801" r:id="rId16"/>
    <p:sldId id="802" r:id="rId17"/>
    <p:sldId id="797" r:id="rId18"/>
    <p:sldId id="304" r:id="rId19"/>
    <p:sldId id="268" r:id="rId20"/>
    <p:sldId id="314" r:id="rId21"/>
    <p:sldId id="2147375306" r:id="rId22"/>
    <p:sldId id="306" r:id="rId23"/>
    <p:sldId id="311" r:id="rId24"/>
    <p:sldId id="267" r:id="rId25"/>
    <p:sldId id="307" r:id="rId26"/>
    <p:sldId id="266" r:id="rId27"/>
    <p:sldId id="272" r:id="rId28"/>
    <p:sldId id="2147375308" r:id="rId29"/>
    <p:sldId id="313" r:id="rId30"/>
    <p:sldId id="308" r:id="rId31"/>
    <p:sldId id="265" r:id="rId32"/>
    <p:sldId id="259" r:id="rId33"/>
    <p:sldId id="317" r:id="rId34"/>
    <p:sldId id="2147375645" r:id="rId35"/>
    <p:sldId id="2147375634" r:id="rId36"/>
    <p:sldId id="2147375636" r:id="rId37"/>
    <p:sldId id="2147375633" r:id="rId38"/>
    <p:sldId id="2147375639" r:id="rId39"/>
    <p:sldId id="2147375635" r:id="rId40"/>
    <p:sldId id="309" r:id="rId41"/>
    <p:sldId id="315" r:id="rId42"/>
    <p:sldId id="2147375646" r:id="rId43"/>
    <p:sldId id="318"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rison, Jake" initials="JAH" lastIdx="1" clrIdx="0">
    <p:extLst>
      <p:ext uri="{19B8F6BF-5375-455C-9EA6-DF929625EA0E}">
        <p15:presenceInfo xmlns:p15="http://schemas.microsoft.com/office/powerpoint/2012/main" userId="Harrison, Jak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1766" autoAdjust="0"/>
  </p:normalViewPr>
  <p:slideViewPr>
    <p:cSldViewPr snapToGrid="0">
      <p:cViewPr varScale="1">
        <p:scale>
          <a:sx n="91" d="100"/>
          <a:sy n="91" d="100"/>
        </p:scale>
        <p:origin x="27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1C7AE7-573D-42E1-A6C4-A88EA0078484}" type="doc">
      <dgm:prSet loTypeId="urn:microsoft.com/office/officeart/2005/8/layout/process1" loCatId="process" qsTypeId="urn:microsoft.com/office/officeart/2005/8/quickstyle/simple1" qsCatId="simple" csTypeId="urn:microsoft.com/office/officeart/2005/8/colors/accent1_2" csCatId="accent1" phldr="1"/>
      <dgm:spPr/>
    </dgm:pt>
    <dgm:pt modelId="{82F5E570-A960-4B0A-BF75-6A5C6F67CFA5}">
      <dgm:prSet phldrT="[Text]" phldr="0"/>
      <dgm:spPr/>
      <dgm:t>
        <a:bodyPr/>
        <a:lstStyle/>
        <a:p>
          <a:pPr rtl="0"/>
          <a:r>
            <a:rPr lang="en-US">
              <a:latin typeface="Calibri"/>
            </a:rPr>
            <a:t>Failure to meet specific contract terms</a:t>
          </a:r>
          <a:endParaRPr lang="en-US"/>
        </a:p>
      </dgm:t>
    </dgm:pt>
    <dgm:pt modelId="{F4320F09-934B-4921-8EB5-49C3BC59E890}" type="parTrans" cxnId="{EB7D8A04-8DF2-48FE-80B3-993DEDDCD63B}">
      <dgm:prSet/>
      <dgm:spPr/>
    </dgm:pt>
    <dgm:pt modelId="{281B1781-9A64-42EE-A37C-38E3CEB4073D}" type="sibTrans" cxnId="{EB7D8A04-8DF2-48FE-80B3-993DEDDCD63B}">
      <dgm:prSet/>
      <dgm:spPr/>
      <dgm:t>
        <a:bodyPr/>
        <a:lstStyle/>
        <a:p>
          <a:endParaRPr lang="en-US"/>
        </a:p>
      </dgm:t>
    </dgm:pt>
    <dgm:pt modelId="{9BFCA609-6BBC-4466-83DA-4E3A8F4FF1CE}">
      <dgm:prSet phldrT="[Text]" phldr="0"/>
      <dgm:spPr/>
      <dgm:t>
        <a:bodyPr/>
        <a:lstStyle/>
        <a:p>
          <a:pPr rtl="0"/>
          <a:r>
            <a:rPr lang="en-US">
              <a:latin typeface="Calibri"/>
            </a:rPr>
            <a:t>Misrepresentation of security controls and practices</a:t>
          </a:r>
          <a:endParaRPr lang="en-US"/>
        </a:p>
      </dgm:t>
    </dgm:pt>
    <dgm:pt modelId="{F7CAD6E1-59F5-4611-833F-76AE07DB4490}" type="parTrans" cxnId="{F1C10EB7-6D84-4B7A-B425-9B8E4C743E2F}">
      <dgm:prSet/>
      <dgm:spPr/>
    </dgm:pt>
    <dgm:pt modelId="{9C4B33B7-4D8A-4DAD-A1E9-7033F82D7EFC}" type="sibTrans" cxnId="{F1C10EB7-6D84-4B7A-B425-9B8E4C743E2F}">
      <dgm:prSet/>
      <dgm:spPr/>
      <dgm:t>
        <a:bodyPr/>
        <a:lstStyle/>
        <a:p>
          <a:endParaRPr lang="en-US"/>
        </a:p>
      </dgm:t>
    </dgm:pt>
    <dgm:pt modelId="{40B74903-EB04-4A30-B42A-1B754AAAF65A}">
      <dgm:prSet phldrT="[Text]" phldr="0"/>
      <dgm:spPr/>
      <dgm:t>
        <a:bodyPr/>
        <a:lstStyle/>
        <a:p>
          <a:pPr rtl="0"/>
          <a:r>
            <a:rPr lang="en-US">
              <a:latin typeface="Calibri"/>
            </a:rPr>
            <a:t>Failure to timely report suspected breaches</a:t>
          </a:r>
          <a:endParaRPr lang="en-US"/>
        </a:p>
      </dgm:t>
    </dgm:pt>
    <dgm:pt modelId="{211532EF-0E0F-4171-84B7-AE99045927F5}" type="parTrans" cxnId="{EE5F56F9-0DF6-4FAF-B079-65A2CBF695DC}">
      <dgm:prSet/>
      <dgm:spPr/>
    </dgm:pt>
    <dgm:pt modelId="{10D2717E-833B-4B09-8C31-F11F8585606A}" type="sibTrans" cxnId="{EE5F56F9-0DF6-4FAF-B079-65A2CBF695DC}">
      <dgm:prSet/>
      <dgm:spPr/>
    </dgm:pt>
    <dgm:pt modelId="{8CB3B37F-E74C-4459-AF89-7408976C6924}" type="pres">
      <dgm:prSet presAssocID="{4D1C7AE7-573D-42E1-A6C4-A88EA0078484}" presName="Name0" presStyleCnt="0">
        <dgm:presLayoutVars>
          <dgm:dir/>
          <dgm:resizeHandles val="exact"/>
        </dgm:presLayoutVars>
      </dgm:prSet>
      <dgm:spPr/>
    </dgm:pt>
    <dgm:pt modelId="{FF08FC09-C408-41A4-B80C-0284A8FC6F59}" type="pres">
      <dgm:prSet presAssocID="{82F5E570-A960-4B0A-BF75-6A5C6F67CFA5}" presName="node" presStyleLbl="node1" presStyleIdx="0" presStyleCnt="3">
        <dgm:presLayoutVars>
          <dgm:bulletEnabled val="1"/>
        </dgm:presLayoutVars>
      </dgm:prSet>
      <dgm:spPr>
        <a:solidFill>
          <a:schemeClr val="tx2"/>
        </a:solidFill>
      </dgm:spPr>
    </dgm:pt>
    <dgm:pt modelId="{440FE656-2E8D-4232-8ACA-B69C124B6C02}" type="pres">
      <dgm:prSet presAssocID="{281B1781-9A64-42EE-A37C-38E3CEB4073D}" presName="sibTrans" presStyleLbl="sibTrans2D1" presStyleIdx="0" presStyleCnt="2"/>
      <dgm:spPr/>
    </dgm:pt>
    <dgm:pt modelId="{9B77F72E-0700-48E1-8E46-CE407354EEA5}" type="pres">
      <dgm:prSet presAssocID="{281B1781-9A64-42EE-A37C-38E3CEB4073D}" presName="connectorText" presStyleLbl="sibTrans2D1" presStyleIdx="0" presStyleCnt="2"/>
      <dgm:spPr/>
    </dgm:pt>
    <dgm:pt modelId="{C2A4FBFB-27C9-4CB5-B326-C557CE09A966}" type="pres">
      <dgm:prSet presAssocID="{9BFCA609-6BBC-4466-83DA-4E3A8F4FF1CE}" presName="node" presStyleLbl="node1" presStyleIdx="1" presStyleCnt="3">
        <dgm:presLayoutVars>
          <dgm:bulletEnabled val="1"/>
        </dgm:presLayoutVars>
      </dgm:prSet>
      <dgm:spPr>
        <a:solidFill>
          <a:schemeClr val="tx2"/>
        </a:solidFill>
      </dgm:spPr>
    </dgm:pt>
    <dgm:pt modelId="{CFE13CF0-916E-4833-82AB-BB81FA7B0551}" type="pres">
      <dgm:prSet presAssocID="{9C4B33B7-4D8A-4DAD-A1E9-7033F82D7EFC}" presName="sibTrans" presStyleLbl="sibTrans2D1" presStyleIdx="1" presStyleCnt="2"/>
      <dgm:spPr/>
    </dgm:pt>
    <dgm:pt modelId="{575E3D66-2195-4C16-9488-5B3B88674012}" type="pres">
      <dgm:prSet presAssocID="{9C4B33B7-4D8A-4DAD-A1E9-7033F82D7EFC}" presName="connectorText" presStyleLbl="sibTrans2D1" presStyleIdx="1" presStyleCnt="2"/>
      <dgm:spPr/>
    </dgm:pt>
    <dgm:pt modelId="{0CDDF470-1260-42A8-A127-F01680AADF7A}" type="pres">
      <dgm:prSet presAssocID="{40B74903-EB04-4A30-B42A-1B754AAAF65A}" presName="node" presStyleLbl="node1" presStyleIdx="2" presStyleCnt="3">
        <dgm:presLayoutVars>
          <dgm:bulletEnabled val="1"/>
        </dgm:presLayoutVars>
      </dgm:prSet>
      <dgm:spPr>
        <a:solidFill>
          <a:schemeClr val="tx2"/>
        </a:solidFill>
      </dgm:spPr>
    </dgm:pt>
  </dgm:ptLst>
  <dgm:cxnLst>
    <dgm:cxn modelId="{EB7D8A04-8DF2-48FE-80B3-993DEDDCD63B}" srcId="{4D1C7AE7-573D-42E1-A6C4-A88EA0078484}" destId="{82F5E570-A960-4B0A-BF75-6A5C6F67CFA5}" srcOrd="0" destOrd="0" parTransId="{F4320F09-934B-4921-8EB5-49C3BC59E890}" sibTransId="{281B1781-9A64-42EE-A37C-38E3CEB4073D}"/>
    <dgm:cxn modelId="{33FE0231-3965-407B-B90E-44C747C2154B}" type="presOf" srcId="{9BFCA609-6BBC-4466-83DA-4E3A8F4FF1CE}" destId="{C2A4FBFB-27C9-4CB5-B326-C557CE09A966}" srcOrd="0" destOrd="0" presId="urn:microsoft.com/office/officeart/2005/8/layout/process1"/>
    <dgm:cxn modelId="{0CA1455F-1C2C-4A8A-9A5E-07CCF0C0C09D}" type="presOf" srcId="{9C4B33B7-4D8A-4DAD-A1E9-7033F82D7EFC}" destId="{575E3D66-2195-4C16-9488-5B3B88674012}" srcOrd="1" destOrd="0" presId="urn:microsoft.com/office/officeart/2005/8/layout/process1"/>
    <dgm:cxn modelId="{152F9146-5A9D-48B3-83D1-D22C2C0E06DA}" type="presOf" srcId="{9C4B33B7-4D8A-4DAD-A1E9-7033F82D7EFC}" destId="{CFE13CF0-916E-4833-82AB-BB81FA7B0551}" srcOrd="0" destOrd="0" presId="urn:microsoft.com/office/officeart/2005/8/layout/process1"/>
    <dgm:cxn modelId="{1054C771-2BAC-4A32-A752-D68E1A8CA855}" type="presOf" srcId="{82F5E570-A960-4B0A-BF75-6A5C6F67CFA5}" destId="{FF08FC09-C408-41A4-B80C-0284A8FC6F59}" srcOrd="0" destOrd="0" presId="urn:microsoft.com/office/officeart/2005/8/layout/process1"/>
    <dgm:cxn modelId="{58D4D378-52EC-449D-82BD-76E9009EF954}" type="presOf" srcId="{281B1781-9A64-42EE-A37C-38E3CEB4073D}" destId="{440FE656-2E8D-4232-8ACA-B69C124B6C02}" srcOrd="0" destOrd="0" presId="urn:microsoft.com/office/officeart/2005/8/layout/process1"/>
    <dgm:cxn modelId="{3DBB0480-DD02-42C4-879A-6AC670795A8E}" type="presOf" srcId="{281B1781-9A64-42EE-A37C-38E3CEB4073D}" destId="{9B77F72E-0700-48E1-8E46-CE407354EEA5}" srcOrd="1" destOrd="0" presId="urn:microsoft.com/office/officeart/2005/8/layout/process1"/>
    <dgm:cxn modelId="{F1C10EB7-6D84-4B7A-B425-9B8E4C743E2F}" srcId="{4D1C7AE7-573D-42E1-A6C4-A88EA0078484}" destId="{9BFCA609-6BBC-4466-83DA-4E3A8F4FF1CE}" srcOrd="1" destOrd="0" parTransId="{F7CAD6E1-59F5-4611-833F-76AE07DB4490}" sibTransId="{9C4B33B7-4D8A-4DAD-A1E9-7033F82D7EFC}"/>
    <dgm:cxn modelId="{EA9567BD-CEB2-4744-98B0-A7D830FB0F47}" type="presOf" srcId="{4D1C7AE7-573D-42E1-A6C4-A88EA0078484}" destId="{8CB3B37F-E74C-4459-AF89-7408976C6924}" srcOrd="0" destOrd="0" presId="urn:microsoft.com/office/officeart/2005/8/layout/process1"/>
    <dgm:cxn modelId="{9A8281CE-34C0-4668-864F-8D36CCC453F0}" type="presOf" srcId="{40B74903-EB04-4A30-B42A-1B754AAAF65A}" destId="{0CDDF470-1260-42A8-A127-F01680AADF7A}" srcOrd="0" destOrd="0" presId="urn:microsoft.com/office/officeart/2005/8/layout/process1"/>
    <dgm:cxn modelId="{EE5F56F9-0DF6-4FAF-B079-65A2CBF695DC}" srcId="{4D1C7AE7-573D-42E1-A6C4-A88EA0078484}" destId="{40B74903-EB04-4A30-B42A-1B754AAAF65A}" srcOrd="2" destOrd="0" parTransId="{211532EF-0E0F-4171-84B7-AE99045927F5}" sibTransId="{10D2717E-833B-4B09-8C31-F11F8585606A}"/>
    <dgm:cxn modelId="{0A7577D2-38B0-494C-B695-43854BF0C34A}" type="presParOf" srcId="{8CB3B37F-E74C-4459-AF89-7408976C6924}" destId="{FF08FC09-C408-41A4-B80C-0284A8FC6F59}" srcOrd="0" destOrd="0" presId="urn:microsoft.com/office/officeart/2005/8/layout/process1"/>
    <dgm:cxn modelId="{F3536035-FE1B-4B22-9D8C-9488E6AFF6F9}" type="presParOf" srcId="{8CB3B37F-E74C-4459-AF89-7408976C6924}" destId="{440FE656-2E8D-4232-8ACA-B69C124B6C02}" srcOrd="1" destOrd="0" presId="urn:microsoft.com/office/officeart/2005/8/layout/process1"/>
    <dgm:cxn modelId="{16DBE923-816D-4EAF-83DF-1976A14C6DCA}" type="presParOf" srcId="{440FE656-2E8D-4232-8ACA-B69C124B6C02}" destId="{9B77F72E-0700-48E1-8E46-CE407354EEA5}" srcOrd="0" destOrd="0" presId="urn:microsoft.com/office/officeart/2005/8/layout/process1"/>
    <dgm:cxn modelId="{0B92F595-3C00-4C4E-8AA6-C78FF79AC774}" type="presParOf" srcId="{8CB3B37F-E74C-4459-AF89-7408976C6924}" destId="{C2A4FBFB-27C9-4CB5-B326-C557CE09A966}" srcOrd="2" destOrd="0" presId="urn:microsoft.com/office/officeart/2005/8/layout/process1"/>
    <dgm:cxn modelId="{97CA02E5-8EA6-4176-A141-18B725B224D6}" type="presParOf" srcId="{8CB3B37F-E74C-4459-AF89-7408976C6924}" destId="{CFE13CF0-916E-4833-82AB-BB81FA7B0551}" srcOrd="3" destOrd="0" presId="urn:microsoft.com/office/officeart/2005/8/layout/process1"/>
    <dgm:cxn modelId="{797EA446-58C3-4D63-B8C2-EAFCEA5D6620}" type="presParOf" srcId="{CFE13CF0-916E-4833-82AB-BB81FA7B0551}" destId="{575E3D66-2195-4C16-9488-5B3B88674012}" srcOrd="0" destOrd="0" presId="urn:microsoft.com/office/officeart/2005/8/layout/process1"/>
    <dgm:cxn modelId="{CC743C19-B1E9-4107-B5E2-AEAB675A6B7E}" type="presParOf" srcId="{8CB3B37F-E74C-4459-AF89-7408976C6924}" destId="{0CDDF470-1260-42A8-A127-F01680AADF7A}"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A9051B-C7CF-47E0-9BF5-C99A290AE78E}" type="doc">
      <dgm:prSet loTypeId="urn:microsoft.com/office/officeart/2016/7/layout/BasicTimeline" loCatId="timeline" qsTypeId="urn:microsoft.com/office/officeart/2005/8/quickstyle/simple1" qsCatId="simple" csTypeId="urn:microsoft.com/office/officeart/2005/8/colors/accent1_2" csCatId="accent1" phldr="1"/>
      <dgm:spPr/>
      <dgm:t>
        <a:bodyPr/>
        <a:lstStyle/>
        <a:p>
          <a:endParaRPr lang="en-US"/>
        </a:p>
      </dgm:t>
    </dgm:pt>
    <dgm:pt modelId="{0A0E8F03-C545-4E5F-BB87-A72EC0080DA3}">
      <dgm:prSet phldrT="[Text]" phldr="0"/>
      <dgm:spPr/>
      <dgm:t>
        <a:bodyPr/>
        <a:lstStyle/>
        <a:p>
          <a:pPr>
            <a:defRPr b="1"/>
          </a:pPr>
          <a:r>
            <a:rPr lang="en-US">
              <a:solidFill>
                <a:schemeClr val="tx2"/>
              </a:solidFill>
              <a:latin typeface="Calibri"/>
            </a:rPr>
            <a:t>March 2022</a:t>
          </a:r>
          <a:endParaRPr lang="en-US">
            <a:solidFill>
              <a:schemeClr val="tx2"/>
            </a:solidFill>
          </a:endParaRPr>
        </a:p>
      </dgm:t>
    </dgm:pt>
    <dgm:pt modelId="{15D3D112-47A5-49D6-82E7-7BA64F875393}" type="parTrans" cxnId="{F29C6142-5A63-4B52-9632-0B3BB4D47F96}">
      <dgm:prSet/>
      <dgm:spPr/>
      <dgm:t>
        <a:bodyPr/>
        <a:lstStyle/>
        <a:p>
          <a:endParaRPr lang="en-US"/>
        </a:p>
      </dgm:t>
    </dgm:pt>
    <dgm:pt modelId="{1113DAD7-6DA7-4FE3-A846-FE6E8CAA9A69}" type="sibTrans" cxnId="{F29C6142-5A63-4B52-9632-0B3BB4D47F96}">
      <dgm:prSet/>
      <dgm:spPr/>
      <dgm:t>
        <a:bodyPr/>
        <a:lstStyle/>
        <a:p>
          <a:endParaRPr lang="en-US"/>
        </a:p>
      </dgm:t>
    </dgm:pt>
    <dgm:pt modelId="{004A0448-854B-4F17-A017-EA8215EDCD1B}">
      <dgm:prSet phldrT="[Text]" phldr="0"/>
      <dgm:spPr/>
      <dgm:t>
        <a:bodyPr/>
        <a:lstStyle/>
        <a:p>
          <a:pPr>
            <a:defRPr b="1"/>
          </a:pPr>
          <a:r>
            <a:rPr lang="en-US">
              <a:solidFill>
                <a:schemeClr val="tx2"/>
              </a:solidFill>
              <a:latin typeface="Calibri"/>
            </a:rPr>
            <a:t>July 2022</a:t>
          </a:r>
          <a:endParaRPr lang="en-US">
            <a:solidFill>
              <a:schemeClr val="tx2"/>
            </a:solidFill>
          </a:endParaRPr>
        </a:p>
      </dgm:t>
    </dgm:pt>
    <dgm:pt modelId="{3C08FF20-25E8-4E21-A94A-63D5515C65E1}" type="parTrans" cxnId="{B93C9136-FEE6-4E75-995F-F421C2EB245E}">
      <dgm:prSet/>
      <dgm:spPr/>
      <dgm:t>
        <a:bodyPr/>
        <a:lstStyle/>
        <a:p>
          <a:endParaRPr lang="en-US"/>
        </a:p>
      </dgm:t>
    </dgm:pt>
    <dgm:pt modelId="{E56D1E95-7C3E-4B5F-B4A0-77B5D2151858}" type="sibTrans" cxnId="{B93C9136-FEE6-4E75-995F-F421C2EB245E}">
      <dgm:prSet/>
      <dgm:spPr/>
      <dgm:t>
        <a:bodyPr/>
        <a:lstStyle/>
        <a:p>
          <a:endParaRPr lang="en-US"/>
        </a:p>
      </dgm:t>
    </dgm:pt>
    <dgm:pt modelId="{77EED3C5-83D0-472D-A897-02D5846AEFEB}">
      <dgm:prSet phldrT="[Text]" phldr="0"/>
      <dgm:spPr/>
      <dgm:t>
        <a:bodyPr/>
        <a:lstStyle/>
        <a:p>
          <a:r>
            <a:rPr lang="en-US">
              <a:solidFill>
                <a:schemeClr val="bg1"/>
              </a:solidFill>
              <a:latin typeface="Calibri"/>
            </a:rPr>
            <a:t>$9 million settlement to resolve allegations that federal contractor failed to comply with DFARS and NFARS contract clauses.</a:t>
          </a:r>
          <a:endParaRPr lang="en-US">
            <a:solidFill>
              <a:schemeClr val="bg1"/>
            </a:solidFill>
          </a:endParaRPr>
        </a:p>
      </dgm:t>
    </dgm:pt>
    <dgm:pt modelId="{E7330C83-CBA1-40B3-A381-EFB02AC06B99}" type="parTrans" cxnId="{B8D9DA6F-420B-4AA9-BB64-36563CC4851A}">
      <dgm:prSet/>
      <dgm:spPr/>
      <dgm:t>
        <a:bodyPr/>
        <a:lstStyle/>
        <a:p>
          <a:endParaRPr lang="en-US"/>
        </a:p>
      </dgm:t>
    </dgm:pt>
    <dgm:pt modelId="{65212DC8-FBB6-42A4-A3F2-11C3E28606C1}" type="sibTrans" cxnId="{B8D9DA6F-420B-4AA9-BB64-36563CC4851A}">
      <dgm:prSet/>
      <dgm:spPr/>
      <dgm:t>
        <a:bodyPr/>
        <a:lstStyle/>
        <a:p>
          <a:endParaRPr lang="en-US"/>
        </a:p>
      </dgm:t>
    </dgm:pt>
    <dgm:pt modelId="{D23F0B30-F885-4A89-95E3-9D0B29DBEFD1}">
      <dgm:prSet phldrT="[Text]" phldr="0"/>
      <dgm:spPr/>
      <dgm:t>
        <a:bodyPr/>
        <a:lstStyle/>
        <a:p>
          <a:pPr>
            <a:defRPr b="1"/>
          </a:pPr>
          <a:r>
            <a:rPr lang="en-US">
              <a:solidFill>
                <a:schemeClr val="tx2"/>
              </a:solidFill>
              <a:latin typeface="Calibri"/>
            </a:rPr>
            <a:t>March 2023</a:t>
          </a:r>
          <a:endParaRPr lang="en-US">
            <a:solidFill>
              <a:schemeClr val="tx2"/>
            </a:solidFill>
          </a:endParaRPr>
        </a:p>
      </dgm:t>
    </dgm:pt>
    <dgm:pt modelId="{06EC2789-79D4-446D-A5AA-ACBE3F61FA67}" type="parTrans" cxnId="{B1657CF8-26F4-4090-BC34-6899DBF34E23}">
      <dgm:prSet/>
      <dgm:spPr/>
      <dgm:t>
        <a:bodyPr/>
        <a:lstStyle/>
        <a:p>
          <a:endParaRPr lang="en-US"/>
        </a:p>
      </dgm:t>
    </dgm:pt>
    <dgm:pt modelId="{F3D70C79-2919-4B6A-AF77-B246634FC1CD}" type="sibTrans" cxnId="{B1657CF8-26F4-4090-BC34-6899DBF34E23}">
      <dgm:prSet/>
      <dgm:spPr/>
      <dgm:t>
        <a:bodyPr/>
        <a:lstStyle/>
        <a:p>
          <a:endParaRPr lang="en-US"/>
        </a:p>
      </dgm:t>
    </dgm:pt>
    <dgm:pt modelId="{792BFAA9-E232-4C2A-9777-E05CD7A2CFE2}">
      <dgm:prSet phldr="0"/>
      <dgm:spPr/>
      <dgm:t>
        <a:bodyPr/>
        <a:lstStyle/>
        <a:p>
          <a:pPr>
            <a:defRPr b="1"/>
          </a:pPr>
          <a:r>
            <a:rPr lang="en-US" b="1">
              <a:solidFill>
                <a:schemeClr val="tx2"/>
              </a:solidFill>
              <a:latin typeface="Calibri"/>
            </a:rPr>
            <a:t>September 2023</a:t>
          </a:r>
        </a:p>
      </dgm:t>
    </dgm:pt>
    <dgm:pt modelId="{379F9A98-D21E-4D57-A855-75C1FD2DC53D}" type="parTrans" cxnId="{3271D9AD-7CCC-46F8-B0F0-49E644CBC52C}">
      <dgm:prSet/>
      <dgm:spPr/>
    </dgm:pt>
    <dgm:pt modelId="{1C9EEE86-CAA1-4504-A505-7B13E7E456B5}" type="sibTrans" cxnId="{3271D9AD-7CCC-46F8-B0F0-49E644CBC52C}">
      <dgm:prSet/>
      <dgm:spPr/>
    </dgm:pt>
    <dgm:pt modelId="{4544C34E-2D4A-478C-B4B3-400297F2E545}">
      <dgm:prSet phldr="0"/>
      <dgm:spPr/>
      <dgm:t>
        <a:bodyPr/>
        <a:lstStyle/>
        <a:p>
          <a:r>
            <a:rPr lang="en-US">
              <a:solidFill>
                <a:srgbClr val="001E62"/>
              </a:solidFill>
              <a:latin typeface="Calibri"/>
            </a:rPr>
            <a:t>$930,000 to resolve allegations that contractor falsely represented compliance with contract requirements relating to the secure storage of medical records.</a:t>
          </a:r>
          <a:endParaRPr lang="en-US">
            <a:solidFill>
              <a:srgbClr val="000000"/>
            </a:solidFill>
            <a:latin typeface="Calibri"/>
          </a:endParaRPr>
        </a:p>
      </dgm:t>
    </dgm:pt>
    <dgm:pt modelId="{25EDA855-A9F9-49DB-B1D7-6C4EEF339D4C}" type="parTrans" cxnId="{09463D5B-7D25-482E-AA03-4B3AD7D1D85D}">
      <dgm:prSet/>
      <dgm:spPr/>
    </dgm:pt>
    <dgm:pt modelId="{A5DDCA45-4983-4E4F-A830-6534384992C2}" type="sibTrans" cxnId="{09463D5B-7D25-482E-AA03-4B3AD7D1D85D}">
      <dgm:prSet/>
      <dgm:spPr/>
    </dgm:pt>
    <dgm:pt modelId="{B97717F3-82B1-4D6F-904E-4548A0C9610E}">
      <dgm:prSet phldr="0"/>
      <dgm:spPr/>
      <dgm:t>
        <a:bodyPr/>
        <a:lstStyle/>
        <a:p>
          <a:r>
            <a:rPr lang="en-US">
              <a:solidFill>
                <a:srgbClr val="001E62"/>
              </a:solidFill>
              <a:latin typeface="Calibri"/>
            </a:rPr>
            <a:t>$300,000 settlement to resolve allegations that company failed to patch, update, and maintain a federally funded children’s health insurance website they created and hosted.</a:t>
          </a:r>
          <a:endParaRPr lang="en-US">
            <a:solidFill>
              <a:srgbClr val="000000"/>
            </a:solidFill>
            <a:latin typeface="Calibri"/>
          </a:endParaRPr>
        </a:p>
      </dgm:t>
    </dgm:pt>
    <dgm:pt modelId="{68871338-FBD3-4E5D-9EB5-BCD4CD85DEBF}" type="parTrans" cxnId="{B06DDC0A-61C4-4C2C-9300-A8BF48C4E4CC}">
      <dgm:prSet/>
      <dgm:spPr/>
    </dgm:pt>
    <dgm:pt modelId="{B7741617-CCBD-421D-8213-B1B7C4B44DE4}" type="sibTrans" cxnId="{B06DDC0A-61C4-4C2C-9300-A8BF48C4E4CC}">
      <dgm:prSet/>
      <dgm:spPr/>
    </dgm:pt>
    <dgm:pt modelId="{9F98A3E7-9D44-46D6-B633-C74E8F250D0E}">
      <dgm:prSet phldr="0"/>
      <dgm:spPr/>
      <dgm:t>
        <a:bodyPr/>
        <a:lstStyle/>
        <a:p>
          <a:r>
            <a:rPr lang="en-US" b="0">
              <a:solidFill>
                <a:schemeClr val="bg1"/>
              </a:solidFill>
              <a:latin typeface="Calibri"/>
            </a:rPr>
            <a:t>$4 million settlement to resolve allegations that certain telecommunications services government contractor provided to federal agencies under its GSA contracts did not comply with applicable cybersecurity requirements.</a:t>
          </a:r>
        </a:p>
      </dgm:t>
    </dgm:pt>
    <dgm:pt modelId="{FF6F422D-1537-48B0-AACB-9522F327443F}" type="parTrans" cxnId="{98BA1D53-E55F-48A3-AF57-A70EF8577806}">
      <dgm:prSet/>
      <dgm:spPr/>
    </dgm:pt>
    <dgm:pt modelId="{AF7C2128-8512-4F1E-8E84-F0BE800CF425}" type="sibTrans" cxnId="{98BA1D53-E55F-48A3-AF57-A70EF8577806}">
      <dgm:prSet/>
      <dgm:spPr/>
    </dgm:pt>
    <dgm:pt modelId="{1B4ABC42-364B-4CE2-BE74-F977DEE8743D}" type="pres">
      <dgm:prSet presAssocID="{35A9051B-C7CF-47E0-9BF5-C99A290AE78E}" presName="root" presStyleCnt="0">
        <dgm:presLayoutVars>
          <dgm:chMax/>
          <dgm:chPref/>
          <dgm:animLvl val="lvl"/>
        </dgm:presLayoutVars>
      </dgm:prSet>
      <dgm:spPr/>
    </dgm:pt>
    <dgm:pt modelId="{2A656B1D-7287-4D8A-81FB-B472EEB1FE73}" type="pres">
      <dgm:prSet presAssocID="{35A9051B-C7CF-47E0-9BF5-C99A290AE78E}" presName="divider" presStyleLbl="fgAccFollowNode1" presStyleIdx="0" presStyleCnt="1"/>
      <dgm:spPr>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tailEnd type="triangle" w="lg" len="lg"/>
        </a:ln>
        <a:effectLst/>
      </dgm:spPr>
    </dgm:pt>
    <dgm:pt modelId="{B004DBF3-1021-415E-914A-FE1B34CAE041}" type="pres">
      <dgm:prSet presAssocID="{35A9051B-C7CF-47E0-9BF5-C99A290AE78E}" presName="nodes" presStyleCnt="0">
        <dgm:presLayoutVars>
          <dgm:chMax/>
          <dgm:chPref/>
          <dgm:animLvl val="lvl"/>
        </dgm:presLayoutVars>
      </dgm:prSet>
      <dgm:spPr/>
    </dgm:pt>
    <dgm:pt modelId="{09BE698F-9305-48AA-9E8E-86CAF931B3F4}" type="pres">
      <dgm:prSet presAssocID="{0A0E8F03-C545-4E5F-BB87-A72EC0080DA3}" presName="composite" presStyleCnt="0"/>
      <dgm:spPr/>
    </dgm:pt>
    <dgm:pt modelId="{F28EB27F-E957-4AD2-B980-E35EE0966301}" type="pres">
      <dgm:prSet presAssocID="{0A0E8F03-C545-4E5F-BB87-A72EC0080DA3}" presName="L1TextContainer" presStyleLbl="revTx" presStyleIdx="0" presStyleCnt="4">
        <dgm:presLayoutVars>
          <dgm:chMax val="1"/>
          <dgm:chPref val="1"/>
          <dgm:bulletEnabled val="1"/>
        </dgm:presLayoutVars>
      </dgm:prSet>
      <dgm:spPr/>
    </dgm:pt>
    <dgm:pt modelId="{361542C9-FF85-450F-8A81-5F5775FE299D}" type="pres">
      <dgm:prSet presAssocID="{0A0E8F03-C545-4E5F-BB87-A72EC0080DA3}" presName="L2TextContainerWrapper" presStyleCnt="0">
        <dgm:presLayoutVars>
          <dgm:chMax val="0"/>
          <dgm:chPref val="0"/>
          <dgm:bulletEnabled val="1"/>
        </dgm:presLayoutVars>
      </dgm:prSet>
      <dgm:spPr/>
    </dgm:pt>
    <dgm:pt modelId="{FCC69BAD-7C06-47E4-B5A7-5ACAAAEC0477}" type="pres">
      <dgm:prSet presAssocID="{0A0E8F03-C545-4E5F-BB87-A72EC0080DA3}" presName="L2TextContainer" presStyleLbl="bgAcc1" presStyleIdx="0" presStyleCnt="4"/>
      <dgm:spPr>
        <a:solidFill>
          <a:schemeClr val="bg2"/>
        </a:solidFill>
      </dgm:spPr>
    </dgm:pt>
    <dgm:pt modelId="{58782936-649E-4D63-964F-7A3B2D5DB001}" type="pres">
      <dgm:prSet presAssocID="{0A0E8F03-C545-4E5F-BB87-A72EC0080DA3}" presName="FlexibleEmptyPlaceHolder" presStyleCnt="0"/>
      <dgm:spPr/>
    </dgm:pt>
    <dgm:pt modelId="{EFBED520-35D5-4C2A-9D7F-7C28E426F4F5}" type="pres">
      <dgm:prSet presAssocID="{0A0E8F03-C545-4E5F-BB87-A72EC0080DA3}" presName="ConnectLine" presStyleLbl="sibTrans1D1" presStyleIdx="0" presStyleCnt="4"/>
      <dgm:spPr>
        <a:noFill/>
        <a:ln w="6350" cap="flat" cmpd="sng" algn="ctr">
          <a:solidFill>
            <a:schemeClr val="accent1">
              <a:hueOff val="0"/>
              <a:satOff val="0"/>
              <a:lumOff val="0"/>
              <a:alphaOff val="0"/>
            </a:schemeClr>
          </a:solidFill>
          <a:prstDash val="dash"/>
          <a:miter lim="800000"/>
        </a:ln>
        <a:effectLst/>
      </dgm:spPr>
    </dgm:pt>
    <dgm:pt modelId="{A3F180C1-E17F-4136-9DFD-952E84834E4B}" type="pres">
      <dgm:prSet presAssocID="{0A0E8F03-C545-4E5F-BB87-A72EC0080DA3}" presName="ConnectorPoint" presStyleLbl="alignNode1" presStyleIdx="0" presStyleCnt="4"/>
      <dgm:spPr/>
    </dgm:pt>
    <dgm:pt modelId="{738B1152-0448-4FC4-94DF-A10E993BBC60}" type="pres">
      <dgm:prSet presAssocID="{0A0E8F03-C545-4E5F-BB87-A72EC0080DA3}" presName="EmptyPlaceHolder" presStyleCnt="0"/>
      <dgm:spPr/>
    </dgm:pt>
    <dgm:pt modelId="{020B36AD-9B78-478A-85ED-FF04D8072F1F}" type="pres">
      <dgm:prSet presAssocID="{1113DAD7-6DA7-4FE3-A846-FE6E8CAA9A69}" presName="spaceBetweenRectangles" presStyleCnt="0"/>
      <dgm:spPr/>
    </dgm:pt>
    <dgm:pt modelId="{932DCF22-B1C8-455D-925F-E0E4DD67944B}" type="pres">
      <dgm:prSet presAssocID="{004A0448-854B-4F17-A017-EA8215EDCD1B}" presName="composite" presStyleCnt="0"/>
      <dgm:spPr/>
    </dgm:pt>
    <dgm:pt modelId="{11DB371B-38AC-4A38-9C9F-2712336C94CE}" type="pres">
      <dgm:prSet presAssocID="{004A0448-854B-4F17-A017-EA8215EDCD1B}" presName="L1TextContainer" presStyleLbl="revTx" presStyleIdx="1" presStyleCnt="4">
        <dgm:presLayoutVars>
          <dgm:chMax val="1"/>
          <dgm:chPref val="1"/>
          <dgm:bulletEnabled val="1"/>
        </dgm:presLayoutVars>
      </dgm:prSet>
      <dgm:spPr/>
    </dgm:pt>
    <dgm:pt modelId="{41EAD338-F7F5-417F-B0CE-E4785B1C0CE2}" type="pres">
      <dgm:prSet presAssocID="{004A0448-854B-4F17-A017-EA8215EDCD1B}" presName="L2TextContainerWrapper" presStyleCnt="0">
        <dgm:presLayoutVars>
          <dgm:chMax val="0"/>
          <dgm:chPref val="0"/>
          <dgm:bulletEnabled val="1"/>
        </dgm:presLayoutVars>
      </dgm:prSet>
      <dgm:spPr/>
    </dgm:pt>
    <dgm:pt modelId="{A47E002B-DE4A-443D-B4DA-9C25EE209EBE}" type="pres">
      <dgm:prSet presAssocID="{004A0448-854B-4F17-A017-EA8215EDCD1B}" presName="L2TextContainer" presStyleLbl="bgAcc1" presStyleIdx="1" presStyleCnt="4"/>
      <dgm:spPr>
        <a:solidFill>
          <a:schemeClr val="accent1"/>
        </a:solidFill>
      </dgm:spPr>
    </dgm:pt>
    <dgm:pt modelId="{985F73A5-B0BC-4A5A-9751-1BDAAD2AFB36}" type="pres">
      <dgm:prSet presAssocID="{004A0448-854B-4F17-A017-EA8215EDCD1B}" presName="FlexibleEmptyPlaceHolder" presStyleCnt="0"/>
      <dgm:spPr/>
    </dgm:pt>
    <dgm:pt modelId="{33B0BC95-F48F-4FF1-84CB-7E44ADCC9936}" type="pres">
      <dgm:prSet presAssocID="{004A0448-854B-4F17-A017-EA8215EDCD1B}" presName="ConnectLine" presStyleLbl="sibTrans1D1" presStyleIdx="1" presStyleCnt="4"/>
      <dgm:spPr>
        <a:noFill/>
        <a:ln w="6350" cap="flat" cmpd="sng" algn="ctr">
          <a:solidFill>
            <a:schemeClr val="accent1">
              <a:hueOff val="0"/>
              <a:satOff val="0"/>
              <a:lumOff val="0"/>
              <a:alphaOff val="0"/>
            </a:schemeClr>
          </a:solidFill>
          <a:prstDash val="dash"/>
          <a:miter lim="800000"/>
        </a:ln>
        <a:effectLst/>
      </dgm:spPr>
    </dgm:pt>
    <dgm:pt modelId="{F872C35F-CA27-4AAB-AD94-751483609494}" type="pres">
      <dgm:prSet presAssocID="{004A0448-854B-4F17-A017-EA8215EDCD1B}" presName="ConnectorPoint" presStyleLbl="alignNode1" presStyleIdx="1" presStyleCnt="4"/>
      <dgm:spPr/>
    </dgm:pt>
    <dgm:pt modelId="{7E7F3780-5639-4401-843C-08FC534F7531}" type="pres">
      <dgm:prSet presAssocID="{004A0448-854B-4F17-A017-EA8215EDCD1B}" presName="EmptyPlaceHolder" presStyleCnt="0"/>
      <dgm:spPr/>
    </dgm:pt>
    <dgm:pt modelId="{7A2F1EE6-BD92-4638-8D09-45BE4BD78131}" type="pres">
      <dgm:prSet presAssocID="{E56D1E95-7C3E-4B5F-B4A0-77B5D2151858}" presName="spaceBetweenRectangles" presStyleCnt="0"/>
      <dgm:spPr/>
    </dgm:pt>
    <dgm:pt modelId="{49E60237-A326-4F09-B132-F808445DB81B}" type="pres">
      <dgm:prSet presAssocID="{D23F0B30-F885-4A89-95E3-9D0B29DBEFD1}" presName="composite" presStyleCnt="0"/>
      <dgm:spPr/>
    </dgm:pt>
    <dgm:pt modelId="{0F1D4373-8EC5-48FF-B97E-E0F792DB80B7}" type="pres">
      <dgm:prSet presAssocID="{D23F0B30-F885-4A89-95E3-9D0B29DBEFD1}" presName="L1TextContainer" presStyleLbl="revTx" presStyleIdx="2" presStyleCnt="4">
        <dgm:presLayoutVars>
          <dgm:chMax val="1"/>
          <dgm:chPref val="1"/>
          <dgm:bulletEnabled val="1"/>
        </dgm:presLayoutVars>
      </dgm:prSet>
      <dgm:spPr/>
    </dgm:pt>
    <dgm:pt modelId="{DC2C944F-DCA2-446C-B47F-007C08E0FE97}" type="pres">
      <dgm:prSet presAssocID="{D23F0B30-F885-4A89-95E3-9D0B29DBEFD1}" presName="L2TextContainerWrapper" presStyleCnt="0">
        <dgm:presLayoutVars>
          <dgm:chMax val="0"/>
          <dgm:chPref val="0"/>
          <dgm:bulletEnabled val="1"/>
        </dgm:presLayoutVars>
      </dgm:prSet>
      <dgm:spPr/>
    </dgm:pt>
    <dgm:pt modelId="{E7FCFAA8-1A88-4A07-9A5E-BF94B743D025}" type="pres">
      <dgm:prSet presAssocID="{D23F0B30-F885-4A89-95E3-9D0B29DBEFD1}" presName="L2TextContainer" presStyleLbl="bgAcc1" presStyleIdx="2" presStyleCnt="4"/>
      <dgm:spPr>
        <a:solidFill>
          <a:schemeClr val="accent2"/>
        </a:solidFill>
      </dgm:spPr>
    </dgm:pt>
    <dgm:pt modelId="{F4050B95-6376-42FD-9914-364C075F8CC7}" type="pres">
      <dgm:prSet presAssocID="{D23F0B30-F885-4A89-95E3-9D0B29DBEFD1}" presName="FlexibleEmptyPlaceHolder" presStyleCnt="0"/>
      <dgm:spPr/>
    </dgm:pt>
    <dgm:pt modelId="{FDEFA3D4-DC83-4DDF-B224-6F840545D8CC}" type="pres">
      <dgm:prSet presAssocID="{D23F0B30-F885-4A89-95E3-9D0B29DBEFD1}" presName="ConnectLine" presStyleLbl="sibTrans1D1" presStyleIdx="2" presStyleCnt="4"/>
      <dgm:spPr>
        <a:noFill/>
        <a:ln w="6350" cap="flat" cmpd="sng" algn="ctr">
          <a:solidFill>
            <a:schemeClr val="accent1">
              <a:hueOff val="0"/>
              <a:satOff val="0"/>
              <a:lumOff val="0"/>
              <a:alphaOff val="0"/>
            </a:schemeClr>
          </a:solidFill>
          <a:prstDash val="dash"/>
          <a:miter lim="800000"/>
        </a:ln>
        <a:effectLst/>
      </dgm:spPr>
    </dgm:pt>
    <dgm:pt modelId="{2465B747-CE56-49C3-AA94-7DFEF5B71889}" type="pres">
      <dgm:prSet presAssocID="{D23F0B30-F885-4A89-95E3-9D0B29DBEFD1}" presName="ConnectorPoint" presStyleLbl="alignNode1" presStyleIdx="2" presStyleCnt="4"/>
      <dgm:spPr/>
    </dgm:pt>
    <dgm:pt modelId="{9A102EBB-EF6E-43D8-A612-4CA74D09165C}" type="pres">
      <dgm:prSet presAssocID="{D23F0B30-F885-4A89-95E3-9D0B29DBEFD1}" presName="EmptyPlaceHolder" presStyleCnt="0"/>
      <dgm:spPr/>
    </dgm:pt>
    <dgm:pt modelId="{AD34847E-569E-4E1C-A20C-6709996F29A3}" type="pres">
      <dgm:prSet presAssocID="{F3D70C79-2919-4B6A-AF77-B246634FC1CD}" presName="spaceBetweenRectangles" presStyleCnt="0"/>
      <dgm:spPr/>
    </dgm:pt>
    <dgm:pt modelId="{FCF4D8DC-2A56-4729-9AB5-A67F6A3CBF3B}" type="pres">
      <dgm:prSet presAssocID="{792BFAA9-E232-4C2A-9777-E05CD7A2CFE2}" presName="composite" presStyleCnt="0"/>
      <dgm:spPr/>
    </dgm:pt>
    <dgm:pt modelId="{71FB7994-D76B-4864-81DD-BADB8C0DF629}" type="pres">
      <dgm:prSet presAssocID="{792BFAA9-E232-4C2A-9777-E05CD7A2CFE2}" presName="L1TextContainer" presStyleLbl="revTx" presStyleIdx="3" presStyleCnt="4">
        <dgm:presLayoutVars>
          <dgm:chMax val="1"/>
          <dgm:chPref val="1"/>
          <dgm:bulletEnabled val="1"/>
        </dgm:presLayoutVars>
      </dgm:prSet>
      <dgm:spPr/>
    </dgm:pt>
    <dgm:pt modelId="{BC7D77A6-760E-4B49-B533-C1261BF79828}" type="pres">
      <dgm:prSet presAssocID="{792BFAA9-E232-4C2A-9777-E05CD7A2CFE2}" presName="L2TextContainerWrapper" presStyleCnt="0">
        <dgm:presLayoutVars>
          <dgm:chMax val="0"/>
          <dgm:chPref val="0"/>
          <dgm:bulletEnabled val="1"/>
        </dgm:presLayoutVars>
      </dgm:prSet>
      <dgm:spPr/>
    </dgm:pt>
    <dgm:pt modelId="{FE045953-0D75-459C-9905-F71B3FDE68E6}" type="pres">
      <dgm:prSet presAssocID="{792BFAA9-E232-4C2A-9777-E05CD7A2CFE2}" presName="L2TextContainer" presStyleLbl="bgAcc1" presStyleIdx="3" presStyleCnt="4"/>
      <dgm:spPr>
        <a:solidFill>
          <a:schemeClr val="tx2"/>
        </a:solidFill>
      </dgm:spPr>
    </dgm:pt>
    <dgm:pt modelId="{FA45EBBC-79CB-47FF-ACEF-423B4824C19F}" type="pres">
      <dgm:prSet presAssocID="{792BFAA9-E232-4C2A-9777-E05CD7A2CFE2}" presName="FlexibleEmptyPlaceHolder" presStyleCnt="0"/>
      <dgm:spPr/>
    </dgm:pt>
    <dgm:pt modelId="{50C2092A-C5B5-456B-A4AB-33019C162614}" type="pres">
      <dgm:prSet presAssocID="{792BFAA9-E232-4C2A-9777-E05CD7A2CFE2}" presName="ConnectLine" presStyleLbl="sibTrans1D1" presStyleIdx="3" presStyleCnt="4"/>
      <dgm:spPr>
        <a:noFill/>
        <a:ln w="6350" cap="flat" cmpd="sng" algn="ctr">
          <a:solidFill>
            <a:schemeClr val="accent1">
              <a:hueOff val="0"/>
              <a:satOff val="0"/>
              <a:lumOff val="0"/>
              <a:alphaOff val="0"/>
            </a:schemeClr>
          </a:solidFill>
          <a:prstDash val="dash"/>
          <a:miter lim="800000"/>
        </a:ln>
        <a:effectLst/>
      </dgm:spPr>
    </dgm:pt>
    <dgm:pt modelId="{05341189-4FF1-4B86-863D-CB61A2B7C6C6}" type="pres">
      <dgm:prSet presAssocID="{792BFAA9-E232-4C2A-9777-E05CD7A2CFE2}" presName="ConnectorPoint" presStyleLbl="alignNode1" presStyleIdx="3" presStyleCnt="4"/>
      <dgm:spPr/>
    </dgm:pt>
    <dgm:pt modelId="{18CD3D16-7963-4FB1-B85F-859DC354AF7B}" type="pres">
      <dgm:prSet presAssocID="{792BFAA9-E232-4C2A-9777-E05CD7A2CFE2}" presName="EmptyPlaceHolder" presStyleCnt="0"/>
      <dgm:spPr/>
    </dgm:pt>
  </dgm:ptLst>
  <dgm:cxnLst>
    <dgm:cxn modelId="{B06DDC0A-61C4-4C2C-9300-A8BF48C4E4CC}" srcId="{D23F0B30-F885-4A89-95E3-9D0B29DBEFD1}" destId="{B97717F3-82B1-4D6F-904E-4548A0C9610E}" srcOrd="0" destOrd="0" parTransId="{68871338-FBD3-4E5D-9EB5-BCD4CD85DEBF}" sibTransId="{B7741617-CCBD-421D-8213-B1B7C4B44DE4}"/>
    <dgm:cxn modelId="{7458A815-6897-499B-8A29-2EDED26AC9F9}" type="presOf" srcId="{35A9051B-C7CF-47E0-9BF5-C99A290AE78E}" destId="{1B4ABC42-364B-4CE2-BE74-F977DEE8743D}" srcOrd="0" destOrd="0" presId="urn:microsoft.com/office/officeart/2016/7/layout/BasicTimeline"/>
    <dgm:cxn modelId="{440BE51E-74EC-4C7A-ABB7-0B591D57E1DC}" type="presOf" srcId="{4544C34E-2D4A-478C-B4B3-400297F2E545}" destId="{FCC69BAD-7C06-47E4-B5A7-5ACAAAEC0477}" srcOrd="0" destOrd="0" presId="urn:microsoft.com/office/officeart/2016/7/layout/BasicTimeline"/>
    <dgm:cxn modelId="{B93C9136-FEE6-4E75-995F-F421C2EB245E}" srcId="{35A9051B-C7CF-47E0-9BF5-C99A290AE78E}" destId="{004A0448-854B-4F17-A017-EA8215EDCD1B}" srcOrd="1" destOrd="0" parTransId="{3C08FF20-25E8-4E21-A94A-63D5515C65E1}" sibTransId="{E56D1E95-7C3E-4B5F-B4A0-77B5D2151858}"/>
    <dgm:cxn modelId="{8E6E7C3C-7E36-40F7-879E-59AE7B0F5889}" type="presOf" srcId="{792BFAA9-E232-4C2A-9777-E05CD7A2CFE2}" destId="{71FB7994-D76B-4864-81DD-BADB8C0DF629}" srcOrd="0" destOrd="0" presId="urn:microsoft.com/office/officeart/2016/7/layout/BasicTimeline"/>
    <dgm:cxn modelId="{09463D5B-7D25-482E-AA03-4B3AD7D1D85D}" srcId="{0A0E8F03-C545-4E5F-BB87-A72EC0080DA3}" destId="{4544C34E-2D4A-478C-B4B3-400297F2E545}" srcOrd="0" destOrd="0" parTransId="{25EDA855-A9F9-49DB-B1D7-6C4EEF339D4C}" sibTransId="{A5DDCA45-4983-4E4F-A830-6534384992C2}"/>
    <dgm:cxn modelId="{F29C6142-5A63-4B52-9632-0B3BB4D47F96}" srcId="{35A9051B-C7CF-47E0-9BF5-C99A290AE78E}" destId="{0A0E8F03-C545-4E5F-BB87-A72EC0080DA3}" srcOrd="0" destOrd="0" parTransId="{15D3D112-47A5-49D6-82E7-7BA64F875393}" sibTransId="{1113DAD7-6DA7-4FE3-A846-FE6E8CAA9A69}"/>
    <dgm:cxn modelId="{F799206D-84F1-45E1-8CCC-398D23230CDB}" type="presOf" srcId="{B97717F3-82B1-4D6F-904E-4548A0C9610E}" destId="{E7FCFAA8-1A88-4A07-9A5E-BF94B743D025}" srcOrd="0" destOrd="0" presId="urn:microsoft.com/office/officeart/2016/7/layout/BasicTimeline"/>
    <dgm:cxn modelId="{B8D9DA6F-420B-4AA9-BB64-36563CC4851A}" srcId="{004A0448-854B-4F17-A017-EA8215EDCD1B}" destId="{77EED3C5-83D0-472D-A897-02D5846AEFEB}" srcOrd="0" destOrd="0" parTransId="{E7330C83-CBA1-40B3-A381-EFB02AC06B99}" sibTransId="{65212DC8-FBB6-42A4-A3F2-11C3E28606C1}"/>
    <dgm:cxn modelId="{98BA1D53-E55F-48A3-AF57-A70EF8577806}" srcId="{792BFAA9-E232-4C2A-9777-E05CD7A2CFE2}" destId="{9F98A3E7-9D44-46D6-B633-C74E8F250D0E}" srcOrd="0" destOrd="0" parTransId="{FF6F422D-1537-48B0-AACB-9522F327443F}" sibTransId="{AF7C2128-8512-4F1E-8E84-F0BE800CF425}"/>
    <dgm:cxn modelId="{3271D9AD-7CCC-46F8-B0F0-49E644CBC52C}" srcId="{35A9051B-C7CF-47E0-9BF5-C99A290AE78E}" destId="{792BFAA9-E232-4C2A-9777-E05CD7A2CFE2}" srcOrd="3" destOrd="0" parTransId="{379F9A98-D21E-4D57-A855-75C1FD2DC53D}" sibTransId="{1C9EEE86-CAA1-4504-A505-7B13E7E456B5}"/>
    <dgm:cxn modelId="{E99806B0-E80E-4B72-B76F-5FB4ACAFDF09}" type="presOf" srcId="{D23F0B30-F885-4A89-95E3-9D0B29DBEFD1}" destId="{0F1D4373-8EC5-48FF-B97E-E0F792DB80B7}" srcOrd="0" destOrd="0" presId="urn:microsoft.com/office/officeart/2016/7/layout/BasicTimeline"/>
    <dgm:cxn modelId="{95E2EBB4-0A28-471E-BB12-BB6E0097219E}" type="presOf" srcId="{004A0448-854B-4F17-A017-EA8215EDCD1B}" destId="{11DB371B-38AC-4A38-9C9F-2712336C94CE}" srcOrd="0" destOrd="0" presId="urn:microsoft.com/office/officeart/2016/7/layout/BasicTimeline"/>
    <dgm:cxn modelId="{78414CB9-AB1C-481E-9029-7D7D0F37771A}" type="presOf" srcId="{0A0E8F03-C545-4E5F-BB87-A72EC0080DA3}" destId="{F28EB27F-E957-4AD2-B980-E35EE0966301}" srcOrd="0" destOrd="0" presId="urn:microsoft.com/office/officeart/2016/7/layout/BasicTimeline"/>
    <dgm:cxn modelId="{EB3FEEEB-AAE6-4B11-8551-FDBE034335A9}" type="presOf" srcId="{9F98A3E7-9D44-46D6-B633-C74E8F250D0E}" destId="{FE045953-0D75-459C-9905-F71B3FDE68E6}" srcOrd="0" destOrd="0" presId="urn:microsoft.com/office/officeart/2016/7/layout/BasicTimeline"/>
    <dgm:cxn modelId="{B1657CF8-26F4-4090-BC34-6899DBF34E23}" srcId="{35A9051B-C7CF-47E0-9BF5-C99A290AE78E}" destId="{D23F0B30-F885-4A89-95E3-9D0B29DBEFD1}" srcOrd="2" destOrd="0" parTransId="{06EC2789-79D4-446D-A5AA-ACBE3F61FA67}" sibTransId="{F3D70C79-2919-4B6A-AF77-B246634FC1CD}"/>
    <dgm:cxn modelId="{5E62F7FC-2DC9-4812-A915-9D244DC4B8AC}" type="presOf" srcId="{77EED3C5-83D0-472D-A897-02D5846AEFEB}" destId="{A47E002B-DE4A-443D-B4DA-9C25EE209EBE}" srcOrd="0" destOrd="0" presId="urn:microsoft.com/office/officeart/2016/7/layout/BasicTimeline"/>
    <dgm:cxn modelId="{A243C5CD-40B5-45C7-89FC-1989E951909E}" type="presParOf" srcId="{1B4ABC42-364B-4CE2-BE74-F977DEE8743D}" destId="{2A656B1D-7287-4D8A-81FB-B472EEB1FE73}" srcOrd="0" destOrd="0" presId="urn:microsoft.com/office/officeart/2016/7/layout/BasicTimeline"/>
    <dgm:cxn modelId="{DB3B674B-6B87-4C09-A36D-543C3E46C9F0}" type="presParOf" srcId="{1B4ABC42-364B-4CE2-BE74-F977DEE8743D}" destId="{B004DBF3-1021-415E-914A-FE1B34CAE041}" srcOrd="1" destOrd="0" presId="urn:microsoft.com/office/officeart/2016/7/layout/BasicTimeline"/>
    <dgm:cxn modelId="{D84DE7FC-9C29-44B3-BFC0-F13D2FEDDF53}" type="presParOf" srcId="{B004DBF3-1021-415E-914A-FE1B34CAE041}" destId="{09BE698F-9305-48AA-9E8E-86CAF931B3F4}" srcOrd="0" destOrd="0" presId="urn:microsoft.com/office/officeart/2016/7/layout/BasicTimeline"/>
    <dgm:cxn modelId="{FA12D72F-9FE7-4D2A-9291-772477086FF2}" type="presParOf" srcId="{09BE698F-9305-48AA-9E8E-86CAF931B3F4}" destId="{F28EB27F-E957-4AD2-B980-E35EE0966301}" srcOrd="0" destOrd="0" presId="urn:microsoft.com/office/officeart/2016/7/layout/BasicTimeline"/>
    <dgm:cxn modelId="{CE1103A1-CDE0-4272-AE3D-C1179242AED2}" type="presParOf" srcId="{09BE698F-9305-48AA-9E8E-86CAF931B3F4}" destId="{361542C9-FF85-450F-8A81-5F5775FE299D}" srcOrd="1" destOrd="0" presId="urn:microsoft.com/office/officeart/2016/7/layout/BasicTimeline"/>
    <dgm:cxn modelId="{5E6C26D7-29FD-4FEC-ADCA-9E7AA5DC632D}" type="presParOf" srcId="{361542C9-FF85-450F-8A81-5F5775FE299D}" destId="{FCC69BAD-7C06-47E4-B5A7-5ACAAAEC0477}" srcOrd="0" destOrd="0" presId="urn:microsoft.com/office/officeart/2016/7/layout/BasicTimeline"/>
    <dgm:cxn modelId="{FFB3C89E-FE22-4FB3-8DBB-12B25DE2C324}" type="presParOf" srcId="{361542C9-FF85-450F-8A81-5F5775FE299D}" destId="{58782936-649E-4D63-964F-7A3B2D5DB001}" srcOrd="1" destOrd="0" presId="urn:microsoft.com/office/officeart/2016/7/layout/BasicTimeline"/>
    <dgm:cxn modelId="{4D6C6494-9D84-44F4-9646-E5644249815D}" type="presParOf" srcId="{09BE698F-9305-48AA-9E8E-86CAF931B3F4}" destId="{EFBED520-35D5-4C2A-9D7F-7C28E426F4F5}" srcOrd="2" destOrd="0" presId="urn:microsoft.com/office/officeart/2016/7/layout/BasicTimeline"/>
    <dgm:cxn modelId="{6D220769-0DD8-4D42-A756-A2AC7907675B}" type="presParOf" srcId="{09BE698F-9305-48AA-9E8E-86CAF931B3F4}" destId="{A3F180C1-E17F-4136-9DFD-952E84834E4B}" srcOrd="3" destOrd="0" presId="urn:microsoft.com/office/officeart/2016/7/layout/BasicTimeline"/>
    <dgm:cxn modelId="{B1E5ABB1-1397-43F6-BF8E-CF46E1033B3D}" type="presParOf" srcId="{09BE698F-9305-48AA-9E8E-86CAF931B3F4}" destId="{738B1152-0448-4FC4-94DF-A10E993BBC60}" srcOrd="4" destOrd="0" presId="urn:microsoft.com/office/officeart/2016/7/layout/BasicTimeline"/>
    <dgm:cxn modelId="{877BC7D7-B6F5-4A56-95D2-DC8159E59E76}" type="presParOf" srcId="{B004DBF3-1021-415E-914A-FE1B34CAE041}" destId="{020B36AD-9B78-478A-85ED-FF04D8072F1F}" srcOrd="1" destOrd="0" presId="urn:microsoft.com/office/officeart/2016/7/layout/BasicTimeline"/>
    <dgm:cxn modelId="{02330656-7336-4788-853B-11F364B2EE83}" type="presParOf" srcId="{B004DBF3-1021-415E-914A-FE1B34CAE041}" destId="{932DCF22-B1C8-455D-925F-E0E4DD67944B}" srcOrd="2" destOrd="0" presId="urn:microsoft.com/office/officeart/2016/7/layout/BasicTimeline"/>
    <dgm:cxn modelId="{28900F52-3A3F-4445-B646-8D97068E59AE}" type="presParOf" srcId="{932DCF22-B1C8-455D-925F-E0E4DD67944B}" destId="{11DB371B-38AC-4A38-9C9F-2712336C94CE}" srcOrd="0" destOrd="0" presId="urn:microsoft.com/office/officeart/2016/7/layout/BasicTimeline"/>
    <dgm:cxn modelId="{693E16E0-87F9-49C6-904B-03C7764C2AA0}" type="presParOf" srcId="{932DCF22-B1C8-455D-925F-E0E4DD67944B}" destId="{41EAD338-F7F5-417F-B0CE-E4785B1C0CE2}" srcOrd="1" destOrd="0" presId="urn:microsoft.com/office/officeart/2016/7/layout/BasicTimeline"/>
    <dgm:cxn modelId="{BAD3F655-24C4-438F-94C6-62892CE55DA5}" type="presParOf" srcId="{41EAD338-F7F5-417F-B0CE-E4785B1C0CE2}" destId="{A47E002B-DE4A-443D-B4DA-9C25EE209EBE}" srcOrd="0" destOrd="0" presId="urn:microsoft.com/office/officeart/2016/7/layout/BasicTimeline"/>
    <dgm:cxn modelId="{917A3268-E507-41EB-A213-C3749F46BDC2}" type="presParOf" srcId="{41EAD338-F7F5-417F-B0CE-E4785B1C0CE2}" destId="{985F73A5-B0BC-4A5A-9751-1BDAAD2AFB36}" srcOrd="1" destOrd="0" presId="urn:microsoft.com/office/officeart/2016/7/layout/BasicTimeline"/>
    <dgm:cxn modelId="{91866970-2176-42B2-B3D5-41F83010EF52}" type="presParOf" srcId="{932DCF22-B1C8-455D-925F-E0E4DD67944B}" destId="{33B0BC95-F48F-4FF1-84CB-7E44ADCC9936}" srcOrd="2" destOrd="0" presId="urn:microsoft.com/office/officeart/2016/7/layout/BasicTimeline"/>
    <dgm:cxn modelId="{3DD84CEF-F166-4022-B3EE-346D597E027D}" type="presParOf" srcId="{932DCF22-B1C8-455D-925F-E0E4DD67944B}" destId="{F872C35F-CA27-4AAB-AD94-751483609494}" srcOrd="3" destOrd="0" presId="urn:microsoft.com/office/officeart/2016/7/layout/BasicTimeline"/>
    <dgm:cxn modelId="{A3D90FA9-6479-4F79-8682-AB0D70EC567F}" type="presParOf" srcId="{932DCF22-B1C8-455D-925F-E0E4DD67944B}" destId="{7E7F3780-5639-4401-843C-08FC534F7531}" srcOrd="4" destOrd="0" presId="urn:microsoft.com/office/officeart/2016/7/layout/BasicTimeline"/>
    <dgm:cxn modelId="{779E3A2E-2C42-4EC9-ABB7-7226DAC08F79}" type="presParOf" srcId="{B004DBF3-1021-415E-914A-FE1B34CAE041}" destId="{7A2F1EE6-BD92-4638-8D09-45BE4BD78131}" srcOrd="3" destOrd="0" presId="urn:microsoft.com/office/officeart/2016/7/layout/BasicTimeline"/>
    <dgm:cxn modelId="{9167E78E-78AE-4514-9EDB-6BCE1AF83BBB}" type="presParOf" srcId="{B004DBF3-1021-415E-914A-FE1B34CAE041}" destId="{49E60237-A326-4F09-B132-F808445DB81B}" srcOrd="4" destOrd="0" presId="urn:microsoft.com/office/officeart/2016/7/layout/BasicTimeline"/>
    <dgm:cxn modelId="{253466DB-9F2A-45F9-9DCB-62D2850E6F57}" type="presParOf" srcId="{49E60237-A326-4F09-B132-F808445DB81B}" destId="{0F1D4373-8EC5-48FF-B97E-E0F792DB80B7}" srcOrd="0" destOrd="0" presId="urn:microsoft.com/office/officeart/2016/7/layout/BasicTimeline"/>
    <dgm:cxn modelId="{EA739A84-04F3-441A-B4AA-8632F997FDC9}" type="presParOf" srcId="{49E60237-A326-4F09-B132-F808445DB81B}" destId="{DC2C944F-DCA2-446C-B47F-007C08E0FE97}" srcOrd="1" destOrd="0" presId="urn:microsoft.com/office/officeart/2016/7/layout/BasicTimeline"/>
    <dgm:cxn modelId="{FA84F3A6-61EE-4F30-8A54-58990E9AE41F}" type="presParOf" srcId="{DC2C944F-DCA2-446C-B47F-007C08E0FE97}" destId="{E7FCFAA8-1A88-4A07-9A5E-BF94B743D025}" srcOrd="0" destOrd="0" presId="urn:microsoft.com/office/officeart/2016/7/layout/BasicTimeline"/>
    <dgm:cxn modelId="{2A32DA36-28E7-4122-93B8-A44ABB8582A1}" type="presParOf" srcId="{DC2C944F-DCA2-446C-B47F-007C08E0FE97}" destId="{F4050B95-6376-42FD-9914-364C075F8CC7}" srcOrd="1" destOrd="0" presId="urn:microsoft.com/office/officeart/2016/7/layout/BasicTimeline"/>
    <dgm:cxn modelId="{BC49B16E-FAE4-4193-8F05-82FFDFE58C33}" type="presParOf" srcId="{49E60237-A326-4F09-B132-F808445DB81B}" destId="{FDEFA3D4-DC83-4DDF-B224-6F840545D8CC}" srcOrd="2" destOrd="0" presId="urn:microsoft.com/office/officeart/2016/7/layout/BasicTimeline"/>
    <dgm:cxn modelId="{45628CBD-7A3C-42B3-9912-0203C659450F}" type="presParOf" srcId="{49E60237-A326-4F09-B132-F808445DB81B}" destId="{2465B747-CE56-49C3-AA94-7DFEF5B71889}" srcOrd="3" destOrd="0" presId="urn:microsoft.com/office/officeart/2016/7/layout/BasicTimeline"/>
    <dgm:cxn modelId="{9E84E099-8830-42AD-A2FA-E7A0A88FAFC7}" type="presParOf" srcId="{49E60237-A326-4F09-B132-F808445DB81B}" destId="{9A102EBB-EF6E-43D8-A612-4CA74D09165C}" srcOrd="4" destOrd="0" presId="urn:microsoft.com/office/officeart/2016/7/layout/BasicTimeline"/>
    <dgm:cxn modelId="{8AC3F2C5-58D4-46B5-9D55-593E95427ED7}" type="presParOf" srcId="{B004DBF3-1021-415E-914A-FE1B34CAE041}" destId="{AD34847E-569E-4E1C-A20C-6709996F29A3}" srcOrd="5" destOrd="0" presId="urn:microsoft.com/office/officeart/2016/7/layout/BasicTimeline"/>
    <dgm:cxn modelId="{B867E00E-2976-460F-9EB6-3814D8250898}" type="presParOf" srcId="{B004DBF3-1021-415E-914A-FE1B34CAE041}" destId="{FCF4D8DC-2A56-4729-9AB5-A67F6A3CBF3B}" srcOrd="6" destOrd="0" presId="urn:microsoft.com/office/officeart/2016/7/layout/BasicTimeline"/>
    <dgm:cxn modelId="{5D2400C1-B3BB-4103-828C-7A2B073BE087}" type="presParOf" srcId="{FCF4D8DC-2A56-4729-9AB5-A67F6A3CBF3B}" destId="{71FB7994-D76B-4864-81DD-BADB8C0DF629}" srcOrd="0" destOrd="0" presId="urn:microsoft.com/office/officeart/2016/7/layout/BasicTimeline"/>
    <dgm:cxn modelId="{7252A683-2CC3-4F3E-9429-D0887FFB85A4}" type="presParOf" srcId="{FCF4D8DC-2A56-4729-9AB5-A67F6A3CBF3B}" destId="{BC7D77A6-760E-4B49-B533-C1261BF79828}" srcOrd="1" destOrd="0" presId="urn:microsoft.com/office/officeart/2016/7/layout/BasicTimeline"/>
    <dgm:cxn modelId="{D0E26050-0576-4453-9D37-71FB89E4A963}" type="presParOf" srcId="{BC7D77A6-760E-4B49-B533-C1261BF79828}" destId="{FE045953-0D75-459C-9905-F71B3FDE68E6}" srcOrd="0" destOrd="0" presId="urn:microsoft.com/office/officeart/2016/7/layout/BasicTimeline"/>
    <dgm:cxn modelId="{487E2964-88F3-4402-8C48-8EE043077FF5}" type="presParOf" srcId="{BC7D77A6-760E-4B49-B533-C1261BF79828}" destId="{FA45EBBC-79CB-47FF-ACEF-423B4824C19F}" srcOrd="1" destOrd="0" presId="urn:microsoft.com/office/officeart/2016/7/layout/BasicTimeline"/>
    <dgm:cxn modelId="{CAB70F68-C4BD-482E-940B-98BBC90D2A0D}" type="presParOf" srcId="{FCF4D8DC-2A56-4729-9AB5-A67F6A3CBF3B}" destId="{50C2092A-C5B5-456B-A4AB-33019C162614}" srcOrd="2" destOrd="0" presId="urn:microsoft.com/office/officeart/2016/7/layout/BasicTimeline"/>
    <dgm:cxn modelId="{701B83BE-E8BE-4F38-90F8-3ADE73AF8CF5}" type="presParOf" srcId="{FCF4D8DC-2A56-4729-9AB5-A67F6A3CBF3B}" destId="{05341189-4FF1-4B86-863D-CB61A2B7C6C6}" srcOrd="3" destOrd="0" presId="urn:microsoft.com/office/officeart/2016/7/layout/BasicTimeline"/>
    <dgm:cxn modelId="{A185D3FA-89EB-424B-A1B5-E6F46C07FDF2}" type="presParOf" srcId="{FCF4D8DC-2A56-4729-9AB5-A67F6A3CBF3B}" destId="{18CD3D16-7963-4FB1-B85F-859DC354AF7B}" srcOrd="4" destOrd="0" presId="urn:microsoft.com/office/officeart/2016/7/layout/Basic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08FC09-C408-41A4-B80C-0284A8FC6F59}">
      <dsp:nvSpPr>
        <dsp:cNvPr id="0" name=""/>
        <dsp:cNvSpPr/>
      </dsp:nvSpPr>
      <dsp:spPr>
        <a:xfrm>
          <a:off x="5403" y="1810779"/>
          <a:ext cx="1614982" cy="1014410"/>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a:latin typeface="Calibri"/>
            </a:rPr>
            <a:t>Failure to meet specific contract terms</a:t>
          </a:r>
          <a:endParaRPr lang="en-US" sz="1500" kern="1200"/>
        </a:p>
      </dsp:txBody>
      <dsp:txXfrm>
        <a:off x="35114" y="1840490"/>
        <a:ext cx="1555560" cy="954988"/>
      </dsp:txXfrm>
    </dsp:sp>
    <dsp:sp modelId="{440FE656-2E8D-4232-8ACA-B69C124B6C02}">
      <dsp:nvSpPr>
        <dsp:cNvPr id="0" name=""/>
        <dsp:cNvSpPr/>
      </dsp:nvSpPr>
      <dsp:spPr>
        <a:xfrm>
          <a:off x="1781884" y="2117727"/>
          <a:ext cx="342376" cy="4005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781884" y="2197830"/>
        <a:ext cx="239663" cy="240309"/>
      </dsp:txXfrm>
    </dsp:sp>
    <dsp:sp modelId="{C2A4FBFB-27C9-4CB5-B326-C557CE09A966}">
      <dsp:nvSpPr>
        <dsp:cNvPr id="0" name=""/>
        <dsp:cNvSpPr/>
      </dsp:nvSpPr>
      <dsp:spPr>
        <a:xfrm>
          <a:off x="2266378" y="1810779"/>
          <a:ext cx="1614982" cy="1014410"/>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a:latin typeface="Calibri"/>
            </a:rPr>
            <a:t>Misrepresentation of security controls and practices</a:t>
          </a:r>
          <a:endParaRPr lang="en-US" sz="1500" kern="1200"/>
        </a:p>
      </dsp:txBody>
      <dsp:txXfrm>
        <a:off x="2296089" y="1840490"/>
        <a:ext cx="1555560" cy="954988"/>
      </dsp:txXfrm>
    </dsp:sp>
    <dsp:sp modelId="{CFE13CF0-916E-4833-82AB-BB81FA7B0551}">
      <dsp:nvSpPr>
        <dsp:cNvPr id="0" name=""/>
        <dsp:cNvSpPr/>
      </dsp:nvSpPr>
      <dsp:spPr>
        <a:xfrm>
          <a:off x="4042859" y="2117727"/>
          <a:ext cx="342376" cy="4005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042859" y="2197830"/>
        <a:ext cx="239663" cy="240309"/>
      </dsp:txXfrm>
    </dsp:sp>
    <dsp:sp modelId="{0CDDF470-1260-42A8-A127-F01680AADF7A}">
      <dsp:nvSpPr>
        <dsp:cNvPr id="0" name=""/>
        <dsp:cNvSpPr/>
      </dsp:nvSpPr>
      <dsp:spPr>
        <a:xfrm>
          <a:off x="4527354" y="1810779"/>
          <a:ext cx="1614982" cy="1014410"/>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a:latin typeface="Calibri"/>
            </a:rPr>
            <a:t>Failure to timely report suspected breaches</a:t>
          </a:r>
          <a:endParaRPr lang="en-US" sz="1500" kern="1200"/>
        </a:p>
      </dsp:txBody>
      <dsp:txXfrm>
        <a:off x="4557065" y="1840490"/>
        <a:ext cx="1555560" cy="9549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656B1D-7287-4D8A-81FB-B472EEB1FE73}">
      <dsp:nvSpPr>
        <dsp:cNvPr id="0" name=""/>
        <dsp:cNvSpPr/>
      </dsp:nvSpPr>
      <dsp:spPr>
        <a:xfrm>
          <a:off x="0" y="2339180"/>
          <a:ext cx="11269012" cy="0"/>
        </a:xfrm>
        <a:prstGeom prst="lin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F28EB27F-E957-4AD2-B980-E35EE0966301}">
      <dsp:nvSpPr>
        <dsp:cNvPr id="0" name=""/>
        <dsp:cNvSpPr/>
      </dsp:nvSpPr>
      <dsp:spPr>
        <a:xfrm>
          <a:off x="249976" y="2512279"/>
          <a:ext cx="3617088" cy="528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solidFill>
                <a:schemeClr val="tx2"/>
              </a:solidFill>
              <a:latin typeface="Calibri"/>
            </a:rPr>
            <a:t>March 2022</a:t>
          </a:r>
          <a:endParaRPr lang="en-US" sz="1400" kern="1200">
            <a:solidFill>
              <a:schemeClr val="tx2"/>
            </a:solidFill>
          </a:endParaRPr>
        </a:p>
      </dsp:txBody>
      <dsp:txXfrm>
        <a:off x="249976" y="2512279"/>
        <a:ext cx="3617088" cy="528654"/>
      </dsp:txXfrm>
    </dsp:sp>
    <dsp:sp modelId="{FCC69BAD-7C06-47E4-B5A7-5ACAAAEC0477}">
      <dsp:nvSpPr>
        <dsp:cNvPr id="0" name=""/>
        <dsp:cNvSpPr/>
      </dsp:nvSpPr>
      <dsp:spPr>
        <a:xfrm>
          <a:off x="3356" y="652631"/>
          <a:ext cx="4110328" cy="797660"/>
        </a:xfrm>
        <a:prstGeom prst="roundRect">
          <a:avLst/>
        </a:prstGeom>
        <a:solidFill>
          <a:schemeClr val="bg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solidFill>
                <a:srgbClr val="001E62"/>
              </a:solidFill>
              <a:latin typeface="Calibri"/>
            </a:rPr>
            <a:t>$930,000 to resolve allegations that contractor falsely represented compliance with contract requirements relating to the secure storage of medical records.</a:t>
          </a:r>
          <a:endParaRPr lang="en-US" sz="1200" kern="1200">
            <a:solidFill>
              <a:srgbClr val="000000"/>
            </a:solidFill>
            <a:latin typeface="Calibri"/>
          </a:endParaRPr>
        </a:p>
      </dsp:txBody>
      <dsp:txXfrm>
        <a:off x="42295" y="691570"/>
        <a:ext cx="4032450" cy="719782"/>
      </dsp:txXfrm>
    </dsp:sp>
    <dsp:sp modelId="{EFBED520-35D5-4C2A-9D7F-7C28E426F4F5}">
      <dsp:nvSpPr>
        <dsp:cNvPr id="0" name=""/>
        <dsp:cNvSpPr/>
      </dsp:nvSpPr>
      <dsp:spPr>
        <a:xfrm>
          <a:off x="2058520" y="1450291"/>
          <a:ext cx="0" cy="888888"/>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1DB371B-38AC-4A38-9C9F-2712336C94CE}">
      <dsp:nvSpPr>
        <dsp:cNvPr id="0" name=""/>
        <dsp:cNvSpPr/>
      </dsp:nvSpPr>
      <dsp:spPr>
        <a:xfrm>
          <a:off x="2633966" y="1637426"/>
          <a:ext cx="3617088" cy="528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a:solidFill>
                <a:schemeClr val="tx2"/>
              </a:solidFill>
              <a:latin typeface="Calibri"/>
            </a:rPr>
            <a:t>July 2022</a:t>
          </a:r>
          <a:endParaRPr lang="en-US" sz="1400" kern="1200">
            <a:solidFill>
              <a:schemeClr val="tx2"/>
            </a:solidFill>
          </a:endParaRPr>
        </a:p>
      </dsp:txBody>
      <dsp:txXfrm>
        <a:off x="2633966" y="1637426"/>
        <a:ext cx="3617088" cy="528654"/>
      </dsp:txXfrm>
    </dsp:sp>
    <dsp:sp modelId="{A3F180C1-E17F-4136-9DFD-952E84834E4B}">
      <dsp:nvSpPr>
        <dsp:cNvPr id="0" name=""/>
        <dsp:cNvSpPr/>
      </dsp:nvSpPr>
      <dsp:spPr>
        <a:xfrm>
          <a:off x="2023432" y="2304092"/>
          <a:ext cx="70175" cy="7017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7E002B-DE4A-443D-B4DA-9C25EE209EBE}">
      <dsp:nvSpPr>
        <dsp:cNvPr id="0" name=""/>
        <dsp:cNvSpPr/>
      </dsp:nvSpPr>
      <dsp:spPr>
        <a:xfrm>
          <a:off x="2387346" y="3228069"/>
          <a:ext cx="4110328" cy="797660"/>
        </a:xfrm>
        <a:prstGeom prst="roundRect">
          <a:avLst/>
        </a:prstGeom>
        <a:solidFill>
          <a:schemeClr val="accent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solidFill>
                <a:schemeClr val="bg1"/>
              </a:solidFill>
              <a:latin typeface="Calibri"/>
            </a:rPr>
            <a:t>$9 million settlement to resolve allegations that federal contractor failed to comply with DFARS and NFARS contract clauses.</a:t>
          </a:r>
          <a:endParaRPr lang="en-US" sz="1200" kern="1200">
            <a:solidFill>
              <a:schemeClr val="bg1"/>
            </a:solidFill>
          </a:endParaRPr>
        </a:p>
      </dsp:txBody>
      <dsp:txXfrm>
        <a:off x="2426285" y="3267008"/>
        <a:ext cx="4032450" cy="719782"/>
      </dsp:txXfrm>
    </dsp:sp>
    <dsp:sp modelId="{33B0BC95-F48F-4FF1-84CB-7E44ADCC9936}">
      <dsp:nvSpPr>
        <dsp:cNvPr id="0" name=""/>
        <dsp:cNvSpPr/>
      </dsp:nvSpPr>
      <dsp:spPr>
        <a:xfrm>
          <a:off x="4442510" y="2339180"/>
          <a:ext cx="0" cy="888888"/>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F1D4373-8EC5-48FF-B97E-E0F792DB80B7}">
      <dsp:nvSpPr>
        <dsp:cNvPr id="0" name=""/>
        <dsp:cNvSpPr/>
      </dsp:nvSpPr>
      <dsp:spPr>
        <a:xfrm>
          <a:off x="5017956" y="2512279"/>
          <a:ext cx="3617088" cy="528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solidFill>
                <a:schemeClr val="tx2"/>
              </a:solidFill>
              <a:latin typeface="Calibri"/>
            </a:rPr>
            <a:t>March 2023</a:t>
          </a:r>
          <a:endParaRPr lang="en-US" sz="1400" kern="1200">
            <a:solidFill>
              <a:schemeClr val="tx2"/>
            </a:solidFill>
          </a:endParaRPr>
        </a:p>
      </dsp:txBody>
      <dsp:txXfrm>
        <a:off x="5017956" y="2512279"/>
        <a:ext cx="3617088" cy="528654"/>
      </dsp:txXfrm>
    </dsp:sp>
    <dsp:sp modelId="{F872C35F-CA27-4AAB-AD94-751483609494}">
      <dsp:nvSpPr>
        <dsp:cNvPr id="0" name=""/>
        <dsp:cNvSpPr/>
      </dsp:nvSpPr>
      <dsp:spPr>
        <a:xfrm>
          <a:off x="4407423" y="2304092"/>
          <a:ext cx="70175" cy="7017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FCFAA8-1A88-4A07-9A5E-BF94B743D025}">
      <dsp:nvSpPr>
        <dsp:cNvPr id="0" name=""/>
        <dsp:cNvSpPr/>
      </dsp:nvSpPr>
      <dsp:spPr>
        <a:xfrm>
          <a:off x="4771337" y="652631"/>
          <a:ext cx="4110328" cy="797660"/>
        </a:xfrm>
        <a:prstGeom prst="roundRect">
          <a:avLst/>
        </a:prstGeom>
        <a:solidFill>
          <a:schemeClr val="accent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solidFill>
                <a:srgbClr val="001E62"/>
              </a:solidFill>
              <a:latin typeface="Calibri"/>
            </a:rPr>
            <a:t>$300,000 settlement to resolve allegations that company failed to patch, update, and maintain a federally funded children’s health insurance website they created and hosted.</a:t>
          </a:r>
          <a:endParaRPr lang="en-US" sz="1200" kern="1200">
            <a:solidFill>
              <a:srgbClr val="000000"/>
            </a:solidFill>
            <a:latin typeface="Calibri"/>
          </a:endParaRPr>
        </a:p>
      </dsp:txBody>
      <dsp:txXfrm>
        <a:off x="4810276" y="691570"/>
        <a:ext cx="4032450" cy="719782"/>
      </dsp:txXfrm>
    </dsp:sp>
    <dsp:sp modelId="{FDEFA3D4-DC83-4DDF-B224-6F840545D8CC}">
      <dsp:nvSpPr>
        <dsp:cNvPr id="0" name=""/>
        <dsp:cNvSpPr/>
      </dsp:nvSpPr>
      <dsp:spPr>
        <a:xfrm>
          <a:off x="6826501" y="1450291"/>
          <a:ext cx="0" cy="888888"/>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71FB7994-D76B-4864-81DD-BADB8C0DF629}">
      <dsp:nvSpPr>
        <dsp:cNvPr id="0" name=""/>
        <dsp:cNvSpPr/>
      </dsp:nvSpPr>
      <dsp:spPr>
        <a:xfrm>
          <a:off x="7401947" y="1637426"/>
          <a:ext cx="3617088" cy="528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b="1" kern="1200">
              <a:solidFill>
                <a:schemeClr val="tx2"/>
              </a:solidFill>
              <a:latin typeface="Calibri"/>
            </a:rPr>
            <a:t>September 2023</a:t>
          </a:r>
        </a:p>
      </dsp:txBody>
      <dsp:txXfrm>
        <a:off x="7401947" y="1637426"/>
        <a:ext cx="3617088" cy="528654"/>
      </dsp:txXfrm>
    </dsp:sp>
    <dsp:sp modelId="{2465B747-CE56-49C3-AA94-7DFEF5B71889}">
      <dsp:nvSpPr>
        <dsp:cNvPr id="0" name=""/>
        <dsp:cNvSpPr/>
      </dsp:nvSpPr>
      <dsp:spPr>
        <a:xfrm>
          <a:off x="6791413" y="2304092"/>
          <a:ext cx="70175" cy="7017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045953-0D75-459C-9905-F71B3FDE68E6}">
      <dsp:nvSpPr>
        <dsp:cNvPr id="0" name=""/>
        <dsp:cNvSpPr/>
      </dsp:nvSpPr>
      <dsp:spPr>
        <a:xfrm>
          <a:off x="7155327" y="3228069"/>
          <a:ext cx="4110328" cy="997075"/>
        </a:xfrm>
        <a:prstGeom prst="roundRect">
          <a:avLst/>
        </a:prstGeom>
        <a:solidFill>
          <a:schemeClr val="tx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b="0" kern="1200">
              <a:solidFill>
                <a:schemeClr val="bg1"/>
              </a:solidFill>
              <a:latin typeface="Calibri"/>
            </a:rPr>
            <a:t>$4 million settlement to resolve allegations that certain telecommunications services government contractor provided to federal agencies under its GSA contracts did not comply with applicable cybersecurity requirements.</a:t>
          </a:r>
        </a:p>
      </dsp:txBody>
      <dsp:txXfrm>
        <a:off x="7204000" y="3276742"/>
        <a:ext cx="4012982" cy="899729"/>
      </dsp:txXfrm>
    </dsp:sp>
    <dsp:sp modelId="{50C2092A-C5B5-456B-A4AB-33019C162614}">
      <dsp:nvSpPr>
        <dsp:cNvPr id="0" name=""/>
        <dsp:cNvSpPr/>
      </dsp:nvSpPr>
      <dsp:spPr>
        <a:xfrm>
          <a:off x="9210491" y="2339180"/>
          <a:ext cx="0" cy="888888"/>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5341189-4FF1-4B86-863D-CB61A2B7C6C6}">
      <dsp:nvSpPr>
        <dsp:cNvPr id="0" name=""/>
        <dsp:cNvSpPr/>
      </dsp:nvSpPr>
      <dsp:spPr>
        <a:xfrm>
          <a:off x="9175403" y="2304092"/>
          <a:ext cx="70175" cy="7017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7AE4DC-E8A0-4CA6-BBFF-5C5D86FDAD84}" type="datetimeFigureOut">
              <a:rPr lang="en-US" smtClean="0"/>
              <a:t>7/30/2024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BEFFD0-C428-4C59-BFB5-EB09370B1B5C}" type="slidenum">
              <a:rPr lang="en-US" smtClean="0"/>
              <a:t>‹#›</a:t>
            </a:fld>
            <a:endParaRPr lang="en-US"/>
          </a:p>
        </p:txBody>
      </p:sp>
    </p:spTree>
    <p:extLst>
      <p:ext uri="{BB962C8B-B14F-4D97-AF65-F5344CB8AC3E}">
        <p14:creationId xmlns:p14="http://schemas.microsoft.com/office/powerpoint/2010/main" val="17502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BEFFD0-C428-4C59-BFB5-EB09370B1B5C}" type="slidenum">
              <a:rPr lang="en-US" smtClean="0"/>
              <a:t>0</a:t>
            </a:fld>
            <a:endParaRPr lang="en-US"/>
          </a:p>
        </p:txBody>
      </p:sp>
    </p:spTree>
    <p:extLst>
      <p:ext uri="{BB962C8B-B14F-4D97-AF65-F5344CB8AC3E}">
        <p14:creationId xmlns:p14="http://schemas.microsoft.com/office/powerpoint/2010/main" val="2617322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BEFFD0-C428-4C59-BFB5-EB09370B1B5C}" type="slidenum">
              <a:rPr lang="en-US" smtClean="0"/>
              <a:t>17</a:t>
            </a:fld>
            <a:endParaRPr lang="en-US"/>
          </a:p>
        </p:txBody>
      </p:sp>
    </p:spTree>
    <p:extLst>
      <p:ext uri="{BB962C8B-B14F-4D97-AF65-F5344CB8AC3E}">
        <p14:creationId xmlns:p14="http://schemas.microsoft.com/office/powerpoint/2010/main" val="1336098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BEFFD0-C428-4C59-BFB5-EB09370B1B5C}" type="slidenum">
              <a:rPr lang="en-US" smtClean="0"/>
              <a:t>18</a:t>
            </a:fld>
            <a:endParaRPr lang="en-US"/>
          </a:p>
        </p:txBody>
      </p:sp>
    </p:spTree>
    <p:extLst>
      <p:ext uri="{BB962C8B-B14F-4D97-AF65-F5344CB8AC3E}">
        <p14:creationId xmlns:p14="http://schemas.microsoft.com/office/powerpoint/2010/main" val="1261576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BEFFD0-C428-4C59-BFB5-EB09370B1B5C}" type="slidenum">
              <a:rPr lang="en-US" smtClean="0"/>
              <a:t>19</a:t>
            </a:fld>
            <a:endParaRPr lang="en-US"/>
          </a:p>
        </p:txBody>
      </p:sp>
    </p:spTree>
    <p:extLst>
      <p:ext uri="{BB962C8B-B14F-4D97-AF65-F5344CB8AC3E}">
        <p14:creationId xmlns:p14="http://schemas.microsoft.com/office/powerpoint/2010/main" val="841388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BEFFD0-C428-4C59-BFB5-EB09370B1B5C}" type="slidenum">
              <a:rPr lang="en-US" smtClean="0"/>
              <a:t>21</a:t>
            </a:fld>
            <a:endParaRPr lang="en-US"/>
          </a:p>
        </p:txBody>
      </p:sp>
    </p:spTree>
    <p:extLst>
      <p:ext uri="{BB962C8B-B14F-4D97-AF65-F5344CB8AC3E}">
        <p14:creationId xmlns:p14="http://schemas.microsoft.com/office/powerpoint/2010/main" val="3766764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BEFFD0-C428-4C59-BFB5-EB09370B1B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8353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BEFFD0-C428-4C59-BFB5-EB09370B1B5C}" type="slidenum">
              <a:rPr lang="en-US" smtClean="0"/>
              <a:t>26</a:t>
            </a:fld>
            <a:endParaRPr lang="en-US"/>
          </a:p>
        </p:txBody>
      </p:sp>
    </p:spTree>
    <p:extLst>
      <p:ext uri="{BB962C8B-B14F-4D97-AF65-F5344CB8AC3E}">
        <p14:creationId xmlns:p14="http://schemas.microsoft.com/office/powerpoint/2010/main" val="2375536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BEFFD0-C428-4C59-BFB5-EB09370B1B5C}" type="slidenum">
              <a:rPr lang="en-US" smtClean="0"/>
              <a:t>27</a:t>
            </a:fld>
            <a:endParaRPr lang="en-US"/>
          </a:p>
        </p:txBody>
      </p:sp>
    </p:spTree>
    <p:extLst>
      <p:ext uri="{BB962C8B-B14F-4D97-AF65-F5344CB8AC3E}">
        <p14:creationId xmlns:p14="http://schemas.microsoft.com/office/powerpoint/2010/main" val="37640914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BEFFD0-C428-4C59-BFB5-EB09370B1B5C}" type="slidenum">
              <a:rPr lang="en-US" smtClean="0"/>
              <a:t>31</a:t>
            </a:fld>
            <a:endParaRPr lang="en-US"/>
          </a:p>
        </p:txBody>
      </p:sp>
    </p:spTree>
    <p:extLst>
      <p:ext uri="{BB962C8B-B14F-4D97-AF65-F5344CB8AC3E}">
        <p14:creationId xmlns:p14="http://schemas.microsoft.com/office/powerpoint/2010/main" val="2123903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BEFFD0-C428-4C59-BFB5-EB09370B1B5C}" type="slidenum">
              <a:rPr lang="en-US" smtClean="0"/>
              <a:t>34</a:t>
            </a:fld>
            <a:endParaRPr lang="en-US"/>
          </a:p>
        </p:txBody>
      </p:sp>
    </p:spTree>
    <p:extLst>
      <p:ext uri="{BB962C8B-B14F-4D97-AF65-F5344CB8AC3E}">
        <p14:creationId xmlns:p14="http://schemas.microsoft.com/office/powerpoint/2010/main" val="18434911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BEFFD0-C428-4C59-BFB5-EB09370B1B5C}" type="slidenum">
              <a:rPr lang="en-US" smtClean="0"/>
              <a:t>37</a:t>
            </a:fld>
            <a:endParaRPr lang="en-US"/>
          </a:p>
        </p:txBody>
      </p:sp>
    </p:spTree>
    <p:extLst>
      <p:ext uri="{BB962C8B-B14F-4D97-AF65-F5344CB8AC3E}">
        <p14:creationId xmlns:p14="http://schemas.microsoft.com/office/powerpoint/2010/main" val="3645073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BEFFD0-C428-4C59-BFB5-EB09370B1B5C}" type="slidenum">
              <a:rPr lang="en-US" smtClean="0"/>
              <a:t>1</a:t>
            </a:fld>
            <a:endParaRPr lang="en-US"/>
          </a:p>
        </p:txBody>
      </p:sp>
    </p:spTree>
    <p:extLst>
      <p:ext uri="{BB962C8B-B14F-4D97-AF65-F5344CB8AC3E}">
        <p14:creationId xmlns:p14="http://schemas.microsoft.com/office/powerpoint/2010/main" val="31694078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BEFFD0-C428-4C59-BFB5-EB09370B1B5C}" type="slidenum">
              <a:rPr lang="en-US" smtClean="0"/>
              <a:t>39</a:t>
            </a:fld>
            <a:endParaRPr lang="en-US"/>
          </a:p>
        </p:txBody>
      </p:sp>
    </p:spTree>
    <p:extLst>
      <p:ext uri="{BB962C8B-B14F-4D97-AF65-F5344CB8AC3E}">
        <p14:creationId xmlns:p14="http://schemas.microsoft.com/office/powerpoint/2010/main" val="260289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16282" rtl="0" eaLnBrk="1" fontAlgn="auto" latinLnBrk="0" hangingPunct="1">
              <a:lnSpc>
                <a:spcPct val="100000"/>
              </a:lnSpc>
              <a:spcBef>
                <a:spcPts val="0"/>
              </a:spcBef>
              <a:spcAft>
                <a:spcPts val="0"/>
              </a:spcAft>
              <a:buClrTx/>
              <a:buSzTx/>
              <a:buFontTx/>
              <a:buNone/>
              <a:tabLst/>
              <a:defRPr/>
            </a:pPr>
            <a:fld id="{9FE829DD-FF9D-4C4E-95A1-7448226B78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16282"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3376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16282" rtl="0" eaLnBrk="1" fontAlgn="auto" latinLnBrk="0" hangingPunct="1">
              <a:lnSpc>
                <a:spcPct val="100000"/>
              </a:lnSpc>
              <a:spcBef>
                <a:spcPts val="0"/>
              </a:spcBef>
              <a:spcAft>
                <a:spcPts val="0"/>
              </a:spcAft>
              <a:buClrTx/>
              <a:buSzTx/>
              <a:buFontTx/>
              <a:buNone/>
              <a:tabLst/>
              <a:defRPr/>
            </a:pPr>
            <a:fld id="{9FE829DD-FF9D-4C4E-95A1-7448226B78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16282"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6451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816282" rtl="0" eaLnBrk="1" fontAlgn="auto" latinLnBrk="0" hangingPunct="1">
              <a:lnSpc>
                <a:spcPct val="100000"/>
              </a:lnSpc>
              <a:spcBef>
                <a:spcPts val="0"/>
              </a:spcBef>
              <a:spcAft>
                <a:spcPts val="0"/>
              </a:spcAft>
              <a:buClrTx/>
              <a:buSzTx/>
              <a:buFontTx/>
              <a:buNone/>
              <a:tabLst/>
              <a:defRPr/>
            </a:pPr>
            <a:fld id="{9FE829DD-FF9D-4C4E-95A1-7448226B78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16282"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4660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BEFFD0-C428-4C59-BFB5-EB09370B1B5C}" type="slidenum">
              <a:rPr lang="en-US" smtClean="0"/>
              <a:t>5</a:t>
            </a:fld>
            <a:endParaRPr lang="en-US"/>
          </a:p>
        </p:txBody>
      </p:sp>
    </p:spTree>
    <p:extLst>
      <p:ext uri="{BB962C8B-B14F-4D97-AF65-F5344CB8AC3E}">
        <p14:creationId xmlns:p14="http://schemas.microsoft.com/office/powerpoint/2010/main" val="1429060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BEFFD0-C428-4C59-BFB5-EB09370B1B5C}" type="slidenum">
              <a:rPr lang="en-US" smtClean="0"/>
              <a:t>6</a:t>
            </a:fld>
            <a:endParaRPr lang="en-US"/>
          </a:p>
        </p:txBody>
      </p:sp>
    </p:spTree>
    <p:extLst>
      <p:ext uri="{BB962C8B-B14F-4D97-AF65-F5344CB8AC3E}">
        <p14:creationId xmlns:p14="http://schemas.microsoft.com/office/powerpoint/2010/main" val="670269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BEFFD0-C428-4C59-BFB5-EB09370B1B5C}" type="slidenum">
              <a:rPr lang="en-US" smtClean="0"/>
              <a:t>8</a:t>
            </a:fld>
            <a:endParaRPr lang="en-US"/>
          </a:p>
        </p:txBody>
      </p:sp>
    </p:spTree>
    <p:extLst>
      <p:ext uri="{BB962C8B-B14F-4D97-AF65-F5344CB8AC3E}">
        <p14:creationId xmlns:p14="http://schemas.microsoft.com/office/powerpoint/2010/main" val="2002839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BEFFD0-C428-4C59-BFB5-EB09370B1B5C}" type="slidenum">
              <a:rPr lang="en-US" smtClean="0"/>
              <a:t>9</a:t>
            </a:fld>
            <a:endParaRPr lang="en-US"/>
          </a:p>
        </p:txBody>
      </p:sp>
    </p:spTree>
    <p:extLst>
      <p:ext uri="{BB962C8B-B14F-4D97-AF65-F5344CB8AC3E}">
        <p14:creationId xmlns:p14="http://schemas.microsoft.com/office/powerpoint/2010/main" val="36934040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9.jpg"/><Relationship Id="rId5" Type="http://schemas.openxmlformats.org/officeDocument/2006/relationships/image" Target="../media/image14.png"/><Relationship Id="rId4" Type="http://schemas.openxmlformats.org/officeDocument/2006/relationships/image" Target="../media/image18.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2" name="Rectangle: Single Corner Rounded 11">
            <a:extLst>
              <a:ext uri="{FF2B5EF4-FFF2-40B4-BE49-F238E27FC236}">
                <a16:creationId xmlns:a16="http://schemas.microsoft.com/office/drawing/2014/main" id="{3F2D8EF7-5748-4F16-943B-513797003430}"/>
              </a:ext>
            </a:extLst>
          </p:cNvPr>
          <p:cNvSpPr/>
          <p:nvPr/>
        </p:nvSpPr>
        <p:spPr>
          <a:xfrm flipV="1">
            <a:off x="0" y="0"/>
            <a:ext cx="7955280" cy="5215095"/>
          </a:xfrm>
          <a:prstGeom prst="round1Rect">
            <a:avLst>
              <a:gd name="adj" fmla="val 3882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C5D4CF-8818-4A70-BFF3-464E938A7D11}"/>
              </a:ext>
            </a:extLst>
          </p:cNvPr>
          <p:cNvSpPr>
            <a:spLocks noGrp="1"/>
          </p:cNvSpPr>
          <p:nvPr>
            <p:ph type="ctrTitle"/>
          </p:nvPr>
        </p:nvSpPr>
        <p:spPr>
          <a:xfrm>
            <a:off x="640080" y="475488"/>
            <a:ext cx="6858000" cy="1371600"/>
          </a:xfrm>
        </p:spPr>
        <p:txBody>
          <a:bodyPr anchor="b">
            <a:normAutofit/>
          </a:bodyPr>
          <a:lstStyle>
            <a:lvl1pPr algn="l">
              <a:defRPr sz="3600">
                <a:solidFill>
                  <a:schemeClr val="bg1"/>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599C8D2-58FD-4A46-8AD3-EB6DF75E90D5}"/>
              </a:ext>
            </a:extLst>
          </p:cNvPr>
          <p:cNvSpPr>
            <a:spLocks noGrp="1"/>
          </p:cNvSpPr>
          <p:nvPr>
            <p:ph type="subTitle" idx="1"/>
          </p:nvPr>
        </p:nvSpPr>
        <p:spPr>
          <a:xfrm>
            <a:off x="640080" y="2121408"/>
            <a:ext cx="6858000" cy="457200"/>
          </a:xfrm>
        </p:spPr>
        <p:txBody>
          <a:bodyPr/>
          <a:lstStyle>
            <a:lvl1pPr marL="0" indent="0" algn="l">
              <a:buNone/>
              <a:defRPr sz="24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a:extLst>
              <a:ext uri="{FF2B5EF4-FFF2-40B4-BE49-F238E27FC236}">
                <a16:creationId xmlns:a16="http://schemas.microsoft.com/office/drawing/2014/main" id="{18BB5121-D8DE-4F10-8EE0-634FABC5205F}"/>
              </a:ext>
            </a:extLst>
          </p:cNvPr>
          <p:cNvSpPr>
            <a:spLocks noGrp="1"/>
          </p:cNvSpPr>
          <p:nvPr>
            <p:ph type="body" sz="quarter" idx="10"/>
          </p:nvPr>
        </p:nvSpPr>
        <p:spPr>
          <a:xfrm>
            <a:off x="639763" y="2578608"/>
            <a:ext cx="6858000" cy="457200"/>
          </a:xfrm>
        </p:spPr>
        <p:txBody>
          <a:bodyPr>
            <a:noAutofit/>
          </a:bodyPr>
          <a:lstStyle>
            <a:lvl1pPr marL="0" indent="0">
              <a:buNone/>
              <a:defRPr sz="1800">
                <a:solidFill>
                  <a:schemeClr val="bg1"/>
                </a:solidFill>
                <a:latin typeface="Calibri" panose="020F0502020204030204" pitchFamily="34" charset="0"/>
                <a:cs typeface="Calibri" panose="020F0502020204030204" pitchFamily="34" charset="0"/>
              </a:defRPr>
            </a:lvl1pPr>
            <a:lvl2pPr marL="228600" indent="0">
              <a:buNone/>
              <a:defRPr sz="1800">
                <a:solidFill>
                  <a:schemeClr val="bg1"/>
                </a:solidFill>
                <a:latin typeface="Calibri" panose="020F0502020204030204" pitchFamily="34" charset="0"/>
                <a:cs typeface="Calibri" panose="020F0502020204030204" pitchFamily="34" charset="0"/>
              </a:defRPr>
            </a:lvl2pPr>
            <a:lvl3pPr marL="457200" indent="0">
              <a:buNone/>
              <a:defRPr sz="1800">
                <a:solidFill>
                  <a:schemeClr val="bg1"/>
                </a:solidFill>
                <a:latin typeface="Calibri" panose="020F0502020204030204" pitchFamily="34" charset="0"/>
                <a:cs typeface="Calibri" panose="020F0502020204030204" pitchFamily="34" charset="0"/>
              </a:defRPr>
            </a:lvl3pPr>
            <a:lvl4pPr marL="685800" indent="0">
              <a:buNone/>
              <a:defRPr sz="1800">
                <a:solidFill>
                  <a:schemeClr val="bg1"/>
                </a:solidFill>
                <a:latin typeface="Calibri" panose="020F0502020204030204" pitchFamily="34" charset="0"/>
                <a:cs typeface="Calibri" panose="020F0502020204030204" pitchFamily="34" charset="0"/>
              </a:defRPr>
            </a:lvl4pPr>
            <a:lvl5pPr marL="914400" indent="0">
              <a:buNone/>
              <a:defRPr sz="1800">
                <a:solidFill>
                  <a:schemeClr val="bg1"/>
                </a:solidFill>
                <a:latin typeface="Calibri" panose="020F0502020204030204" pitchFamily="34" charset="0"/>
                <a:cs typeface="Calibri" panose="020F0502020204030204" pitchFamily="34" charset="0"/>
              </a:defRPr>
            </a:lvl5pPr>
          </a:lstStyle>
          <a:p>
            <a:pPr lvl="0"/>
            <a:r>
              <a:rPr lang="en-US"/>
              <a:t>Edit Master text styles</a:t>
            </a:r>
          </a:p>
        </p:txBody>
      </p:sp>
      <p:cxnSp>
        <p:nvCxnSpPr>
          <p:cNvPr id="10" name="Straight Connector 9">
            <a:extLst>
              <a:ext uri="{FF2B5EF4-FFF2-40B4-BE49-F238E27FC236}">
                <a16:creationId xmlns:a16="http://schemas.microsoft.com/office/drawing/2014/main" id="{37B843EE-A692-479B-86E2-1C10815EF6BA}"/>
              </a:ext>
            </a:extLst>
          </p:cNvPr>
          <p:cNvCxnSpPr>
            <a:cxnSpLocks/>
          </p:cNvCxnSpPr>
          <p:nvPr/>
        </p:nvCxnSpPr>
        <p:spPr>
          <a:xfrm>
            <a:off x="640080" y="1937546"/>
            <a:ext cx="6858000" cy="32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520545E7-F009-4FF8-922F-27CE40FB90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 y="5800090"/>
            <a:ext cx="2468880" cy="472915"/>
          </a:xfrm>
          <a:prstGeom prst="rect">
            <a:avLst/>
          </a:prstGeom>
        </p:spPr>
      </p:pic>
      <p:sp>
        <p:nvSpPr>
          <p:cNvPr id="11" name="Graphic 8">
            <a:extLst>
              <a:ext uri="{FF2B5EF4-FFF2-40B4-BE49-F238E27FC236}">
                <a16:creationId xmlns:a16="http://schemas.microsoft.com/office/drawing/2014/main" id="{CA593C5C-3287-4DAD-B01D-3E757BF482E7}"/>
              </a:ext>
            </a:extLst>
          </p:cNvPr>
          <p:cNvSpPr/>
          <p:nvPr/>
        </p:nvSpPr>
        <p:spPr>
          <a:xfrm>
            <a:off x="8235410" y="993097"/>
            <a:ext cx="3969291" cy="5877604"/>
          </a:xfrm>
          <a:custGeom>
            <a:avLst/>
            <a:gdLst>
              <a:gd name="connsiteX0" fmla="*/ 1730224 w 3969291"/>
              <a:gd name="connsiteY0" fmla="*/ 12743 h 5877604"/>
              <a:gd name="connsiteX1" fmla="*/ 12743 w 3969291"/>
              <a:gd name="connsiteY1" fmla="*/ 1726535 h 5877604"/>
              <a:gd name="connsiteX2" fmla="*/ 12743 w 3969291"/>
              <a:gd name="connsiteY2" fmla="*/ 5864903 h 5877604"/>
              <a:gd name="connsiteX3" fmla="*/ 3956590 w 3969291"/>
              <a:gd name="connsiteY3" fmla="*/ 5864903 h 5877604"/>
              <a:gd name="connsiteX4" fmla="*/ 3956590 w 3969291"/>
              <a:gd name="connsiteY4" fmla="*/ 12743 h 5877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9291" h="5877604">
                <a:moveTo>
                  <a:pt x="1730224" y="12743"/>
                </a:moveTo>
                <a:cubicBezTo>
                  <a:pt x="785609" y="12743"/>
                  <a:pt x="12743" y="783956"/>
                  <a:pt x="12743" y="1726535"/>
                </a:cubicBezTo>
                <a:lnTo>
                  <a:pt x="12743" y="5864903"/>
                </a:lnTo>
                <a:lnTo>
                  <a:pt x="3956590" y="5864903"/>
                </a:lnTo>
                <a:lnTo>
                  <a:pt x="3956590" y="12743"/>
                </a:lnTo>
                <a:close/>
              </a:path>
            </a:pathLst>
          </a:custGeom>
          <a:solidFill>
            <a:schemeClr val="accent1"/>
          </a:solidFill>
          <a:ln w="12720" cap="flat">
            <a:noFill/>
            <a:prstDash val="solid"/>
            <a:miter/>
          </a:ln>
        </p:spPr>
        <p:txBody>
          <a:bodyPr rtlCol="0" anchor="ctr"/>
          <a:lstStyle/>
          <a:p>
            <a:endParaRPr lang="en-US"/>
          </a:p>
        </p:txBody>
      </p:sp>
      <p:cxnSp>
        <p:nvCxnSpPr>
          <p:cNvPr id="13" name="Straight Connector 12">
            <a:extLst>
              <a:ext uri="{FF2B5EF4-FFF2-40B4-BE49-F238E27FC236}">
                <a16:creationId xmlns:a16="http://schemas.microsoft.com/office/drawing/2014/main" id="{C3036CCD-AC7A-4C16-89A3-20CE1F18CC8B}"/>
              </a:ext>
            </a:extLst>
          </p:cNvPr>
          <p:cNvCxnSpPr>
            <a:cxnSpLocks/>
          </p:cNvCxnSpPr>
          <p:nvPr/>
        </p:nvCxnSpPr>
        <p:spPr>
          <a:xfrm>
            <a:off x="640080" y="1937546"/>
            <a:ext cx="6858000" cy="32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5862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x3 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66BA5-9EC5-4A75-8DDF-11A457414440}"/>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B0A46085-142F-4D46-8375-060C0C57E749}"/>
              </a:ext>
            </a:extLst>
          </p:cNvPr>
          <p:cNvSpPr>
            <a:spLocks noGrp="1"/>
          </p:cNvSpPr>
          <p:nvPr>
            <p:ph type="sldNum" sz="quarter" idx="10"/>
          </p:nvPr>
        </p:nvSpPr>
        <p:spPr/>
        <p:txBody>
          <a:bodyPr/>
          <a:lstStyle/>
          <a:p>
            <a:r>
              <a:rPr lang="en-US"/>
              <a:t>Crowell &amp; Moring LLP  | </a:t>
            </a:r>
            <a:fld id="{CC06B453-77CD-4C54-8EEC-278DA547C9E8}" type="slidenum">
              <a:rPr lang="en-US" smtClean="0"/>
              <a:pPr/>
              <a:t>‹#›</a:t>
            </a:fld>
            <a:endParaRPr lang="en-US" dirty="0"/>
          </a:p>
        </p:txBody>
      </p:sp>
      <p:cxnSp>
        <p:nvCxnSpPr>
          <p:cNvPr id="23" name="Straight Connector 22">
            <a:extLst>
              <a:ext uri="{FF2B5EF4-FFF2-40B4-BE49-F238E27FC236}">
                <a16:creationId xmlns:a16="http://schemas.microsoft.com/office/drawing/2014/main" id="{6D705734-E839-47E3-A854-A92B4436A7EE}"/>
              </a:ext>
            </a:extLst>
          </p:cNvPr>
          <p:cNvCxnSpPr>
            <a:cxnSpLocks/>
          </p:cNvCxnSpPr>
          <p:nvPr/>
        </p:nvCxnSpPr>
        <p:spPr>
          <a:xfrm>
            <a:off x="640079" y="6400800"/>
            <a:ext cx="10972800" cy="328"/>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8D1289FC-D9B4-44D7-BE8D-B790A2710A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79" y="6470049"/>
            <a:ext cx="271199" cy="274320"/>
          </a:xfrm>
          <a:prstGeom prst="rect">
            <a:avLst/>
          </a:prstGeom>
        </p:spPr>
      </p:pic>
      <p:cxnSp>
        <p:nvCxnSpPr>
          <p:cNvPr id="25" name="Straight Connector 24">
            <a:extLst>
              <a:ext uri="{FF2B5EF4-FFF2-40B4-BE49-F238E27FC236}">
                <a16:creationId xmlns:a16="http://schemas.microsoft.com/office/drawing/2014/main" id="{BA271545-F2AA-4870-A2D5-E1CD4B8D8FAF}"/>
              </a:ext>
            </a:extLst>
          </p:cNvPr>
          <p:cNvCxnSpPr>
            <a:cxnSpLocks/>
          </p:cNvCxnSpPr>
          <p:nvPr/>
        </p:nvCxnSpPr>
        <p:spPr>
          <a:xfrm>
            <a:off x="640079" y="1188720"/>
            <a:ext cx="10972800" cy="32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Picture Placeholder 8">
            <a:extLst>
              <a:ext uri="{FF2B5EF4-FFF2-40B4-BE49-F238E27FC236}">
                <a16:creationId xmlns:a16="http://schemas.microsoft.com/office/drawing/2014/main" id="{DA425C73-27CD-4233-9E8F-5D97EC0CFAF6}"/>
              </a:ext>
            </a:extLst>
          </p:cNvPr>
          <p:cNvSpPr>
            <a:spLocks noGrp="1" noChangeAspect="1"/>
          </p:cNvSpPr>
          <p:nvPr>
            <p:ph type="pic" sz="quarter" idx="13"/>
          </p:nvPr>
        </p:nvSpPr>
        <p:spPr>
          <a:xfrm>
            <a:off x="621792" y="1554480"/>
            <a:ext cx="1371600" cy="1371600"/>
          </a:xfrm>
          <a:prstGeom prst="round2DiagRect">
            <a:avLst/>
          </a:prstGeom>
          <a:ln w="6350">
            <a:solidFill>
              <a:schemeClr val="bg1">
                <a:lumMod val="75000"/>
              </a:schemeClr>
            </a:solidFill>
          </a:ln>
        </p:spPr>
        <p:txBody>
          <a:bodyPr>
            <a:normAutofit/>
          </a:bodyPr>
          <a:lstStyle>
            <a:lvl1pPr marL="0" indent="0">
              <a:buNone/>
              <a:defRPr sz="1400">
                <a:solidFill>
                  <a:srgbClr val="FF0000"/>
                </a:solidFill>
              </a:defRPr>
            </a:lvl1pPr>
          </a:lstStyle>
          <a:p>
            <a:r>
              <a:rPr lang="en-US"/>
              <a:t>Click icon to add picture</a:t>
            </a:r>
          </a:p>
        </p:txBody>
      </p:sp>
      <p:sp>
        <p:nvSpPr>
          <p:cNvPr id="27" name="Text Placeholder 10">
            <a:extLst>
              <a:ext uri="{FF2B5EF4-FFF2-40B4-BE49-F238E27FC236}">
                <a16:creationId xmlns:a16="http://schemas.microsoft.com/office/drawing/2014/main" id="{193DC48D-EE7F-4F84-9E61-003D6843C987}"/>
              </a:ext>
            </a:extLst>
          </p:cNvPr>
          <p:cNvSpPr>
            <a:spLocks noGrp="1"/>
          </p:cNvSpPr>
          <p:nvPr>
            <p:ph type="body" sz="quarter" idx="14"/>
          </p:nvPr>
        </p:nvSpPr>
        <p:spPr>
          <a:xfrm>
            <a:off x="2139696" y="1554480"/>
            <a:ext cx="1828800" cy="1371600"/>
          </a:xfrm>
        </p:spPr>
        <p:txBody>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Edit Master text styles</a:t>
            </a:r>
          </a:p>
        </p:txBody>
      </p:sp>
      <p:sp>
        <p:nvSpPr>
          <p:cNvPr id="28" name="Picture Placeholder 8">
            <a:extLst>
              <a:ext uri="{FF2B5EF4-FFF2-40B4-BE49-F238E27FC236}">
                <a16:creationId xmlns:a16="http://schemas.microsoft.com/office/drawing/2014/main" id="{9C40EAA9-8846-4E47-AD20-2DE70E27FD28}"/>
              </a:ext>
            </a:extLst>
          </p:cNvPr>
          <p:cNvSpPr>
            <a:spLocks noGrp="1" noChangeAspect="1"/>
          </p:cNvSpPr>
          <p:nvPr>
            <p:ph type="pic" sz="quarter" idx="15"/>
          </p:nvPr>
        </p:nvSpPr>
        <p:spPr>
          <a:xfrm>
            <a:off x="4416552" y="1554480"/>
            <a:ext cx="1371600" cy="1371600"/>
          </a:xfrm>
          <a:prstGeom prst="round2DiagRect">
            <a:avLst/>
          </a:prstGeom>
          <a:ln w="6350">
            <a:solidFill>
              <a:schemeClr val="bg1">
                <a:lumMod val="75000"/>
              </a:schemeClr>
            </a:solidFill>
          </a:ln>
        </p:spPr>
        <p:txBody>
          <a:bodyPr>
            <a:normAutofit/>
          </a:bodyPr>
          <a:lstStyle>
            <a:lvl1pPr marL="0" indent="0">
              <a:buNone/>
              <a:defRPr sz="1400">
                <a:solidFill>
                  <a:srgbClr val="FF0000"/>
                </a:solidFill>
              </a:defRPr>
            </a:lvl1pPr>
          </a:lstStyle>
          <a:p>
            <a:r>
              <a:rPr lang="en-US"/>
              <a:t>Click icon to add picture</a:t>
            </a:r>
          </a:p>
        </p:txBody>
      </p:sp>
      <p:sp>
        <p:nvSpPr>
          <p:cNvPr id="29" name="Text Placeholder 10">
            <a:extLst>
              <a:ext uri="{FF2B5EF4-FFF2-40B4-BE49-F238E27FC236}">
                <a16:creationId xmlns:a16="http://schemas.microsoft.com/office/drawing/2014/main" id="{01BA3BD4-96DD-47E1-84BD-571C135C3CD5}"/>
              </a:ext>
            </a:extLst>
          </p:cNvPr>
          <p:cNvSpPr>
            <a:spLocks noGrp="1"/>
          </p:cNvSpPr>
          <p:nvPr>
            <p:ph type="body" sz="quarter" idx="16"/>
          </p:nvPr>
        </p:nvSpPr>
        <p:spPr>
          <a:xfrm>
            <a:off x="5943600" y="1554480"/>
            <a:ext cx="1828800" cy="1371600"/>
          </a:xfrm>
        </p:spPr>
        <p:txBody>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Edit Master text styles</a:t>
            </a:r>
          </a:p>
        </p:txBody>
      </p:sp>
      <p:sp>
        <p:nvSpPr>
          <p:cNvPr id="30" name="Picture Placeholder 8">
            <a:extLst>
              <a:ext uri="{FF2B5EF4-FFF2-40B4-BE49-F238E27FC236}">
                <a16:creationId xmlns:a16="http://schemas.microsoft.com/office/drawing/2014/main" id="{278659F3-CF19-43E6-92C0-44B39D6FAB08}"/>
              </a:ext>
            </a:extLst>
          </p:cNvPr>
          <p:cNvSpPr>
            <a:spLocks noGrp="1" noChangeAspect="1"/>
          </p:cNvSpPr>
          <p:nvPr>
            <p:ph type="pic" sz="quarter" idx="17"/>
          </p:nvPr>
        </p:nvSpPr>
        <p:spPr>
          <a:xfrm>
            <a:off x="8220456" y="1554480"/>
            <a:ext cx="1371600" cy="1371600"/>
          </a:xfrm>
          <a:prstGeom prst="round2DiagRect">
            <a:avLst/>
          </a:prstGeom>
          <a:ln w="6350">
            <a:solidFill>
              <a:schemeClr val="bg1">
                <a:lumMod val="75000"/>
              </a:schemeClr>
            </a:solidFill>
          </a:ln>
        </p:spPr>
        <p:txBody>
          <a:bodyPr>
            <a:normAutofit/>
          </a:bodyPr>
          <a:lstStyle>
            <a:lvl1pPr marL="0" indent="0">
              <a:buNone/>
              <a:defRPr sz="1400">
                <a:solidFill>
                  <a:srgbClr val="FF0000"/>
                </a:solidFill>
              </a:defRPr>
            </a:lvl1pPr>
          </a:lstStyle>
          <a:p>
            <a:r>
              <a:rPr lang="en-US"/>
              <a:t>Click icon to add picture</a:t>
            </a:r>
          </a:p>
        </p:txBody>
      </p:sp>
      <p:sp>
        <p:nvSpPr>
          <p:cNvPr id="31" name="Text Placeholder 10">
            <a:extLst>
              <a:ext uri="{FF2B5EF4-FFF2-40B4-BE49-F238E27FC236}">
                <a16:creationId xmlns:a16="http://schemas.microsoft.com/office/drawing/2014/main" id="{A35165D3-57F9-40D0-B0D5-DA87FCC105D1}"/>
              </a:ext>
            </a:extLst>
          </p:cNvPr>
          <p:cNvSpPr>
            <a:spLocks noGrp="1"/>
          </p:cNvSpPr>
          <p:nvPr>
            <p:ph type="body" sz="quarter" idx="18"/>
          </p:nvPr>
        </p:nvSpPr>
        <p:spPr>
          <a:xfrm>
            <a:off x="9738360" y="1554480"/>
            <a:ext cx="1828800" cy="1371600"/>
          </a:xfrm>
        </p:spPr>
        <p:txBody>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Edit Master text styles</a:t>
            </a:r>
          </a:p>
        </p:txBody>
      </p:sp>
      <p:sp>
        <p:nvSpPr>
          <p:cNvPr id="32" name="Text Placeholder 9">
            <a:extLst>
              <a:ext uri="{FF2B5EF4-FFF2-40B4-BE49-F238E27FC236}">
                <a16:creationId xmlns:a16="http://schemas.microsoft.com/office/drawing/2014/main" id="{44EC8265-6C00-4683-B80A-C93B6A27BDBD}"/>
              </a:ext>
            </a:extLst>
          </p:cNvPr>
          <p:cNvSpPr>
            <a:spLocks noGrp="1"/>
          </p:cNvSpPr>
          <p:nvPr>
            <p:ph type="body" sz="quarter" idx="19"/>
          </p:nvPr>
        </p:nvSpPr>
        <p:spPr>
          <a:xfrm>
            <a:off x="612648" y="3108960"/>
            <a:ext cx="3356102" cy="2743200"/>
          </a:xfrm>
        </p:spPr>
        <p:txBody>
          <a:bodyPr>
            <a:norm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
        <p:nvSpPr>
          <p:cNvPr id="33" name="Text Placeholder 9">
            <a:extLst>
              <a:ext uri="{FF2B5EF4-FFF2-40B4-BE49-F238E27FC236}">
                <a16:creationId xmlns:a16="http://schemas.microsoft.com/office/drawing/2014/main" id="{3D5509B4-1896-4ACC-93F9-4B113C470186}"/>
              </a:ext>
            </a:extLst>
          </p:cNvPr>
          <p:cNvSpPr>
            <a:spLocks noGrp="1"/>
          </p:cNvSpPr>
          <p:nvPr>
            <p:ph type="body" sz="quarter" idx="20"/>
          </p:nvPr>
        </p:nvSpPr>
        <p:spPr>
          <a:xfrm>
            <a:off x="4416298" y="3108960"/>
            <a:ext cx="3356102" cy="2743200"/>
          </a:xfrm>
        </p:spPr>
        <p:txBody>
          <a:bodyPr>
            <a:norm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
        <p:nvSpPr>
          <p:cNvPr id="34" name="Text Placeholder 9">
            <a:extLst>
              <a:ext uri="{FF2B5EF4-FFF2-40B4-BE49-F238E27FC236}">
                <a16:creationId xmlns:a16="http://schemas.microsoft.com/office/drawing/2014/main" id="{B035AA28-2EB1-4BED-9D90-799657F799D0}"/>
              </a:ext>
            </a:extLst>
          </p:cNvPr>
          <p:cNvSpPr>
            <a:spLocks noGrp="1"/>
          </p:cNvSpPr>
          <p:nvPr>
            <p:ph type="body" sz="quarter" idx="21"/>
          </p:nvPr>
        </p:nvSpPr>
        <p:spPr>
          <a:xfrm>
            <a:off x="8211058" y="3108960"/>
            <a:ext cx="3356102" cy="2743200"/>
          </a:xfrm>
        </p:spPr>
        <p:txBody>
          <a:bodyPr>
            <a:norm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Tree>
    <p:extLst>
      <p:ext uri="{BB962C8B-B14F-4D97-AF65-F5344CB8AC3E}">
        <p14:creationId xmlns:p14="http://schemas.microsoft.com/office/powerpoint/2010/main" val="3387670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x3 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66BA5-9EC5-4A75-8DDF-11A457414440}"/>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B0A46085-142F-4D46-8375-060C0C57E749}"/>
              </a:ext>
            </a:extLst>
          </p:cNvPr>
          <p:cNvSpPr>
            <a:spLocks noGrp="1"/>
          </p:cNvSpPr>
          <p:nvPr>
            <p:ph type="sldNum" sz="quarter" idx="10"/>
          </p:nvPr>
        </p:nvSpPr>
        <p:spPr/>
        <p:txBody>
          <a:bodyPr/>
          <a:lstStyle/>
          <a:p>
            <a:r>
              <a:rPr lang="en-US"/>
              <a:t>Crowell &amp; Moring LLP  | </a:t>
            </a:r>
            <a:fld id="{CC06B453-77CD-4C54-8EEC-278DA547C9E8}" type="slidenum">
              <a:rPr lang="en-US" smtClean="0"/>
              <a:pPr/>
              <a:t>‹#›</a:t>
            </a:fld>
            <a:endParaRPr lang="en-US" dirty="0"/>
          </a:p>
        </p:txBody>
      </p:sp>
      <p:sp>
        <p:nvSpPr>
          <p:cNvPr id="4" name="Picture Placeholder 8">
            <a:extLst>
              <a:ext uri="{FF2B5EF4-FFF2-40B4-BE49-F238E27FC236}">
                <a16:creationId xmlns:a16="http://schemas.microsoft.com/office/drawing/2014/main" id="{626A3079-2AD5-4480-B04D-2E0B3037C82E}"/>
              </a:ext>
            </a:extLst>
          </p:cNvPr>
          <p:cNvSpPr>
            <a:spLocks noGrp="1" noChangeAspect="1"/>
          </p:cNvSpPr>
          <p:nvPr>
            <p:ph type="pic" sz="quarter" idx="13"/>
          </p:nvPr>
        </p:nvSpPr>
        <p:spPr>
          <a:xfrm>
            <a:off x="621792" y="1439772"/>
            <a:ext cx="1371600" cy="1371600"/>
          </a:xfrm>
          <a:ln w="6350">
            <a:solidFill>
              <a:schemeClr val="bg1">
                <a:lumMod val="75000"/>
              </a:schemeClr>
            </a:solidFill>
          </a:ln>
        </p:spPr>
        <p:txBody>
          <a:bodyPr>
            <a:normAutofit/>
          </a:bodyPr>
          <a:lstStyle>
            <a:lvl1pPr marL="0" indent="0">
              <a:buNone/>
              <a:defRPr sz="1400">
                <a:solidFill>
                  <a:srgbClr val="FF0000"/>
                </a:solidFill>
              </a:defRPr>
            </a:lvl1pPr>
          </a:lstStyle>
          <a:p>
            <a:r>
              <a:rPr lang="en-US"/>
              <a:t>Click icon to add picture</a:t>
            </a:r>
          </a:p>
        </p:txBody>
      </p:sp>
      <p:sp>
        <p:nvSpPr>
          <p:cNvPr id="5" name="Text Placeholder 10">
            <a:extLst>
              <a:ext uri="{FF2B5EF4-FFF2-40B4-BE49-F238E27FC236}">
                <a16:creationId xmlns:a16="http://schemas.microsoft.com/office/drawing/2014/main" id="{2C88A81B-810C-45A6-8222-E53901B1C4DA}"/>
              </a:ext>
            </a:extLst>
          </p:cNvPr>
          <p:cNvSpPr>
            <a:spLocks noGrp="1"/>
          </p:cNvSpPr>
          <p:nvPr>
            <p:ph type="body" sz="quarter" idx="14"/>
          </p:nvPr>
        </p:nvSpPr>
        <p:spPr>
          <a:xfrm>
            <a:off x="2139696" y="1440344"/>
            <a:ext cx="1828800" cy="1371600"/>
          </a:xfrm>
        </p:spPr>
        <p:txBody>
          <a:bodyPr>
            <a:normAutofit/>
          </a:bodyPr>
          <a:lstStyle>
            <a:lvl1pPr marL="0" indent="0">
              <a:buNone/>
              <a:defRPr sz="11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Edit Master text styles</a:t>
            </a:r>
          </a:p>
        </p:txBody>
      </p:sp>
      <p:sp>
        <p:nvSpPr>
          <p:cNvPr id="6" name="Picture Placeholder 8">
            <a:extLst>
              <a:ext uri="{FF2B5EF4-FFF2-40B4-BE49-F238E27FC236}">
                <a16:creationId xmlns:a16="http://schemas.microsoft.com/office/drawing/2014/main" id="{CDF0E5E1-43E1-4AE1-A052-E7E185FE05CE}"/>
              </a:ext>
            </a:extLst>
          </p:cNvPr>
          <p:cNvSpPr>
            <a:spLocks noGrp="1" noChangeAspect="1"/>
          </p:cNvSpPr>
          <p:nvPr>
            <p:ph type="pic" sz="quarter" idx="15"/>
          </p:nvPr>
        </p:nvSpPr>
        <p:spPr>
          <a:xfrm>
            <a:off x="4416552" y="1439772"/>
            <a:ext cx="1371600" cy="1371600"/>
          </a:xfrm>
          <a:ln w="6350">
            <a:solidFill>
              <a:schemeClr val="bg1">
                <a:lumMod val="75000"/>
              </a:schemeClr>
            </a:solidFill>
          </a:ln>
        </p:spPr>
        <p:txBody>
          <a:bodyPr>
            <a:normAutofit/>
          </a:bodyPr>
          <a:lstStyle>
            <a:lvl1pPr marL="0" indent="0">
              <a:buNone/>
              <a:defRPr sz="1400">
                <a:solidFill>
                  <a:srgbClr val="FF0000"/>
                </a:solidFill>
              </a:defRPr>
            </a:lvl1pPr>
          </a:lstStyle>
          <a:p>
            <a:r>
              <a:rPr lang="en-US"/>
              <a:t>Click icon to add picture</a:t>
            </a:r>
          </a:p>
        </p:txBody>
      </p:sp>
      <p:sp>
        <p:nvSpPr>
          <p:cNvPr id="7" name="Text Placeholder 10">
            <a:extLst>
              <a:ext uri="{FF2B5EF4-FFF2-40B4-BE49-F238E27FC236}">
                <a16:creationId xmlns:a16="http://schemas.microsoft.com/office/drawing/2014/main" id="{01D07773-F451-415F-8319-D4FB42665229}"/>
              </a:ext>
            </a:extLst>
          </p:cNvPr>
          <p:cNvSpPr>
            <a:spLocks noGrp="1"/>
          </p:cNvSpPr>
          <p:nvPr>
            <p:ph type="body" sz="quarter" idx="16"/>
          </p:nvPr>
        </p:nvSpPr>
        <p:spPr>
          <a:xfrm>
            <a:off x="5943600" y="1440344"/>
            <a:ext cx="1828800" cy="1371600"/>
          </a:xfrm>
        </p:spPr>
        <p:txBody>
          <a:bodyPr>
            <a:normAutofit/>
          </a:bodyPr>
          <a:lstStyle>
            <a:lvl1pPr marL="0" indent="0">
              <a:buNone/>
              <a:defRPr sz="11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Edit Master text styles</a:t>
            </a:r>
          </a:p>
        </p:txBody>
      </p:sp>
      <p:sp>
        <p:nvSpPr>
          <p:cNvPr id="8" name="Picture Placeholder 8">
            <a:extLst>
              <a:ext uri="{FF2B5EF4-FFF2-40B4-BE49-F238E27FC236}">
                <a16:creationId xmlns:a16="http://schemas.microsoft.com/office/drawing/2014/main" id="{6EA67701-5F20-4270-A8DC-C992CC234040}"/>
              </a:ext>
            </a:extLst>
          </p:cNvPr>
          <p:cNvSpPr>
            <a:spLocks noGrp="1" noChangeAspect="1"/>
          </p:cNvSpPr>
          <p:nvPr>
            <p:ph type="pic" sz="quarter" idx="17"/>
          </p:nvPr>
        </p:nvSpPr>
        <p:spPr>
          <a:xfrm>
            <a:off x="8220456" y="1439772"/>
            <a:ext cx="1371600" cy="1371600"/>
          </a:xfrm>
          <a:ln w="6350">
            <a:solidFill>
              <a:schemeClr val="bg1">
                <a:lumMod val="75000"/>
              </a:schemeClr>
            </a:solidFill>
          </a:ln>
        </p:spPr>
        <p:txBody>
          <a:bodyPr>
            <a:normAutofit/>
          </a:bodyPr>
          <a:lstStyle>
            <a:lvl1pPr marL="0" indent="0">
              <a:buNone/>
              <a:defRPr sz="1400">
                <a:solidFill>
                  <a:srgbClr val="FF0000"/>
                </a:solidFill>
              </a:defRPr>
            </a:lvl1pPr>
          </a:lstStyle>
          <a:p>
            <a:r>
              <a:rPr lang="en-US"/>
              <a:t>Click icon to add picture</a:t>
            </a:r>
          </a:p>
        </p:txBody>
      </p:sp>
      <p:sp>
        <p:nvSpPr>
          <p:cNvPr id="9" name="Text Placeholder 10">
            <a:extLst>
              <a:ext uri="{FF2B5EF4-FFF2-40B4-BE49-F238E27FC236}">
                <a16:creationId xmlns:a16="http://schemas.microsoft.com/office/drawing/2014/main" id="{31BF7E0C-D5F5-4F9D-8E8C-1358DDE6AAED}"/>
              </a:ext>
            </a:extLst>
          </p:cNvPr>
          <p:cNvSpPr>
            <a:spLocks noGrp="1"/>
          </p:cNvSpPr>
          <p:nvPr>
            <p:ph type="body" sz="quarter" idx="18"/>
          </p:nvPr>
        </p:nvSpPr>
        <p:spPr>
          <a:xfrm>
            <a:off x="9738360" y="1440344"/>
            <a:ext cx="1828800" cy="1371600"/>
          </a:xfrm>
        </p:spPr>
        <p:txBody>
          <a:bodyPr>
            <a:normAutofit/>
          </a:bodyPr>
          <a:lstStyle>
            <a:lvl1pPr marL="0" indent="0">
              <a:buNone/>
              <a:defRPr sz="11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Edit Master text styles</a:t>
            </a:r>
          </a:p>
        </p:txBody>
      </p:sp>
      <p:sp>
        <p:nvSpPr>
          <p:cNvPr id="10" name="Picture Placeholder 8">
            <a:extLst>
              <a:ext uri="{FF2B5EF4-FFF2-40B4-BE49-F238E27FC236}">
                <a16:creationId xmlns:a16="http://schemas.microsoft.com/office/drawing/2014/main" id="{03651C9B-DFE4-4737-B6D3-3709203A5CE9}"/>
              </a:ext>
            </a:extLst>
          </p:cNvPr>
          <p:cNvSpPr>
            <a:spLocks noGrp="1" noChangeAspect="1"/>
          </p:cNvSpPr>
          <p:nvPr>
            <p:ph type="pic" sz="quarter" idx="19"/>
          </p:nvPr>
        </p:nvSpPr>
        <p:spPr>
          <a:xfrm>
            <a:off x="621792" y="3113124"/>
            <a:ext cx="1371600" cy="1371600"/>
          </a:xfrm>
          <a:ln w="6350">
            <a:solidFill>
              <a:schemeClr val="bg1">
                <a:lumMod val="75000"/>
              </a:schemeClr>
            </a:solidFill>
          </a:ln>
        </p:spPr>
        <p:txBody>
          <a:bodyPr>
            <a:normAutofit/>
          </a:bodyPr>
          <a:lstStyle>
            <a:lvl1pPr marL="0" indent="0">
              <a:buNone/>
              <a:defRPr sz="1400">
                <a:solidFill>
                  <a:srgbClr val="FF0000"/>
                </a:solidFill>
              </a:defRPr>
            </a:lvl1pPr>
          </a:lstStyle>
          <a:p>
            <a:r>
              <a:rPr lang="en-US"/>
              <a:t>Click icon to add picture</a:t>
            </a:r>
          </a:p>
        </p:txBody>
      </p:sp>
      <p:sp>
        <p:nvSpPr>
          <p:cNvPr id="11" name="Text Placeholder 10">
            <a:extLst>
              <a:ext uri="{FF2B5EF4-FFF2-40B4-BE49-F238E27FC236}">
                <a16:creationId xmlns:a16="http://schemas.microsoft.com/office/drawing/2014/main" id="{E3CC0132-F2E8-4A54-A7F6-425472909E80}"/>
              </a:ext>
            </a:extLst>
          </p:cNvPr>
          <p:cNvSpPr>
            <a:spLocks noGrp="1"/>
          </p:cNvSpPr>
          <p:nvPr>
            <p:ph type="body" sz="quarter" idx="20"/>
          </p:nvPr>
        </p:nvSpPr>
        <p:spPr>
          <a:xfrm>
            <a:off x="2139696" y="3113124"/>
            <a:ext cx="1828800" cy="1371600"/>
          </a:xfrm>
        </p:spPr>
        <p:txBody>
          <a:bodyPr>
            <a:normAutofit/>
          </a:bodyPr>
          <a:lstStyle>
            <a:lvl1pPr marL="0" indent="0">
              <a:buNone/>
              <a:defRPr sz="11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Edit Master text styles</a:t>
            </a:r>
          </a:p>
        </p:txBody>
      </p:sp>
      <p:sp>
        <p:nvSpPr>
          <p:cNvPr id="12" name="Picture Placeholder 8">
            <a:extLst>
              <a:ext uri="{FF2B5EF4-FFF2-40B4-BE49-F238E27FC236}">
                <a16:creationId xmlns:a16="http://schemas.microsoft.com/office/drawing/2014/main" id="{1CAE2D36-1515-4363-9640-22BD73800DA5}"/>
              </a:ext>
            </a:extLst>
          </p:cNvPr>
          <p:cNvSpPr>
            <a:spLocks noGrp="1" noChangeAspect="1"/>
          </p:cNvSpPr>
          <p:nvPr>
            <p:ph type="pic" sz="quarter" idx="21"/>
          </p:nvPr>
        </p:nvSpPr>
        <p:spPr>
          <a:xfrm>
            <a:off x="4416552" y="3113124"/>
            <a:ext cx="1371600" cy="1371600"/>
          </a:xfrm>
          <a:ln w="6350">
            <a:solidFill>
              <a:schemeClr val="bg1">
                <a:lumMod val="75000"/>
              </a:schemeClr>
            </a:solidFill>
          </a:ln>
        </p:spPr>
        <p:txBody>
          <a:bodyPr>
            <a:normAutofit/>
          </a:bodyPr>
          <a:lstStyle>
            <a:lvl1pPr marL="0" indent="0">
              <a:buNone/>
              <a:defRPr sz="1400">
                <a:solidFill>
                  <a:srgbClr val="FF0000"/>
                </a:solidFill>
              </a:defRPr>
            </a:lvl1pPr>
          </a:lstStyle>
          <a:p>
            <a:r>
              <a:rPr lang="en-US"/>
              <a:t>Click icon to add picture</a:t>
            </a:r>
          </a:p>
        </p:txBody>
      </p:sp>
      <p:sp>
        <p:nvSpPr>
          <p:cNvPr id="13" name="Text Placeholder 10">
            <a:extLst>
              <a:ext uri="{FF2B5EF4-FFF2-40B4-BE49-F238E27FC236}">
                <a16:creationId xmlns:a16="http://schemas.microsoft.com/office/drawing/2014/main" id="{62B785C4-E4A8-493D-9C7A-B1101B3B89CD}"/>
              </a:ext>
            </a:extLst>
          </p:cNvPr>
          <p:cNvSpPr>
            <a:spLocks noGrp="1"/>
          </p:cNvSpPr>
          <p:nvPr>
            <p:ph type="body" sz="quarter" idx="22"/>
          </p:nvPr>
        </p:nvSpPr>
        <p:spPr>
          <a:xfrm>
            <a:off x="5943600" y="3113124"/>
            <a:ext cx="1828800" cy="1371600"/>
          </a:xfrm>
        </p:spPr>
        <p:txBody>
          <a:bodyPr>
            <a:normAutofit/>
          </a:bodyPr>
          <a:lstStyle>
            <a:lvl1pPr marL="0" indent="0">
              <a:buNone/>
              <a:defRPr sz="11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Edit Master text styles</a:t>
            </a:r>
          </a:p>
        </p:txBody>
      </p:sp>
      <p:sp>
        <p:nvSpPr>
          <p:cNvPr id="14" name="Picture Placeholder 8">
            <a:extLst>
              <a:ext uri="{FF2B5EF4-FFF2-40B4-BE49-F238E27FC236}">
                <a16:creationId xmlns:a16="http://schemas.microsoft.com/office/drawing/2014/main" id="{0F488BE1-0D06-4434-AB7A-5EF3691591C5}"/>
              </a:ext>
            </a:extLst>
          </p:cNvPr>
          <p:cNvSpPr>
            <a:spLocks noGrp="1" noChangeAspect="1"/>
          </p:cNvSpPr>
          <p:nvPr>
            <p:ph type="pic" sz="quarter" idx="23"/>
          </p:nvPr>
        </p:nvSpPr>
        <p:spPr>
          <a:xfrm>
            <a:off x="8220456" y="3113124"/>
            <a:ext cx="1371600" cy="1371600"/>
          </a:xfrm>
          <a:ln w="6350">
            <a:solidFill>
              <a:schemeClr val="bg1">
                <a:lumMod val="75000"/>
              </a:schemeClr>
            </a:solidFill>
          </a:ln>
        </p:spPr>
        <p:txBody>
          <a:bodyPr>
            <a:normAutofit/>
          </a:bodyPr>
          <a:lstStyle>
            <a:lvl1pPr marL="0" indent="0">
              <a:buNone/>
              <a:defRPr sz="1400">
                <a:solidFill>
                  <a:srgbClr val="FF0000"/>
                </a:solidFill>
              </a:defRPr>
            </a:lvl1pPr>
          </a:lstStyle>
          <a:p>
            <a:r>
              <a:rPr lang="en-US"/>
              <a:t>Click icon to add picture</a:t>
            </a:r>
          </a:p>
        </p:txBody>
      </p:sp>
      <p:sp>
        <p:nvSpPr>
          <p:cNvPr id="15" name="Text Placeholder 10">
            <a:extLst>
              <a:ext uri="{FF2B5EF4-FFF2-40B4-BE49-F238E27FC236}">
                <a16:creationId xmlns:a16="http://schemas.microsoft.com/office/drawing/2014/main" id="{FFCDA1F8-D115-44BD-ACE2-DCF1B6A2F6FE}"/>
              </a:ext>
            </a:extLst>
          </p:cNvPr>
          <p:cNvSpPr>
            <a:spLocks noGrp="1"/>
          </p:cNvSpPr>
          <p:nvPr>
            <p:ph type="body" sz="quarter" idx="24"/>
          </p:nvPr>
        </p:nvSpPr>
        <p:spPr>
          <a:xfrm>
            <a:off x="9738360" y="3113124"/>
            <a:ext cx="1828800" cy="1371600"/>
          </a:xfrm>
        </p:spPr>
        <p:txBody>
          <a:bodyPr>
            <a:normAutofit/>
          </a:bodyPr>
          <a:lstStyle>
            <a:lvl1pPr marL="0" indent="0">
              <a:buNone/>
              <a:defRPr sz="11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Edit Master text styles</a:t>
            </a:r>
          </a:p>
        </p:txBody>
      </p:sp>
      <p:sp>
        <p:nvSpPr>
          <p:cNvPr id="16" name="Picture Placeholder 8">
            <a:extLst>
              <a:ext uri="{FF2B5EF4-FFF2-40B4-BE49-F238E27FC236}">
                <a16:creationId xmlns:a16="http://schemas.microsoft.com/office/drawing/2014/main" id="{87E4676B-4604-45FC-9684-7B962B691D36}"/>
              </a:ext>
            </a:extLst>
          </p:cNvPr>
          <p:cNvSpPr>
            <a:spLocks noGrp="1" noChangeAspect="1"/>
          </p:cNvSpPr>
          <p:nvPr>
            <p:ph type="pic" sz="quarter" idx="25"/>
          </p:nvPr>
        </p:nvSpPr>
        <p:spPr>
          <a:xfrm>
            <a:off x="621792" y="4777332"/>
            <a:ext cx="1371600" cy="1371600"/>
          </a:xfrm>
          <a:ln w="6350">
            <a:solidFill>
              <a:schemeClr val="bg1">
                <a:lumMod val="75000"/>
              </a:schemeClr>
            </a:solidFill>
          </a:ln>
        </p:spPr>
        <p:txBody>
          <a:bodyPr>
            <a:normAutofit/>
          </a:bodyPr>
          <a:lstStyle>
            <a:lvl1pPr marL="0" indent="0">
              <a:buNone/>
              <a:defRPr sz="1400">
                <a:solidFill>
                  <a:srgbClr val="FF0000"/>
                </a:solidFill>
              </a:defRPr>
            </a:lvl1pPr>
          </a:lstStyle>
          <a:p>
            <a:r>
              <a:rPr lang="en-US"/>
              <a:t>Click icon to add picture</a:t>
            </a:r>
          </a:p>
        </p:txBody>
      </p:sp>
      <p:sp>
        <p:nvSpPr>
          <p:cNvPr id="17" name="Text Placeholder 10">
            <a:extLst>
              <a:ext uri="{FF2B5EF4-FFF2-40B4-BE49-F238E27FC236}">
                <a16:creationId xmlns:a16="http://schemas.microsoft.com/office/drawing/2014/main" id="{3D59C2FB-B088-4D7F-8199-40A84AA9CB0B}"/>
              </a:ext>
            </a:extLst>
          </p:cNvPr>
          <p:cNvSpPr>
            <a:spLocks noGrp="1"/>
          </p:cNvSpPr>
          <p:nvPr>
            <p:ph type="body" sz="quarter" idx="26"/>
          </p:nvPr>
        </p:nvSpPr>
        <p:spPr>
          <a:xfrm>
            <a:off x="2139696" y="4777332"/>
            <a:ext cx="1828800" cy="1371600"/>
          </a:xfrm>
        </p:spPr>
        <p:txBody>
          <a:bodyPr>
            <a:normAutofit/>
          </a:bodyPr>
          <a:lstStyle>
            <a:lvl1pPr marL="0" indent="0">
              <a:buNone/>
              <a:defRPr sz="11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Edit Master text styles</a:t>
            </a:r>
          </a:p>
        </p:txBody>
      </p:sp>
      <p:sp>
        <p:nvSpPr>
          <p:cNvPr id="18" name="Picture Placeholder 8">
            <a:extLst>
              <a:ext uri="{FF2B5EF4-FFF2-40B4-BE49-F238E27FC236}">
                <a16:creationId xmlns:a16="http://schemas.microsoft.com/office/drawing/2014/main" id="{DB98A468-772E-405C-851F-D631FE0BC59E}"/>
              </a:ext>
            </a:extLst>
          </p:cNvPr>
          <p:cNvSpPr>
            <a:spLocks noGrp="1" noChangeAspect="1"/>
          </p:cNvSpPr>
          <p:nvPr>
            <p:ph type="pic" sz="quarter" idx="27"/>
          </p:nvPr>
        </p:nvSpPr>
        <p:spPr>
          <a:xfrm>
            <a:off x="4416552" y="4777332"/>
            <a:ext cx="1371600" cy="1371600"/>
          </a:xfrm>
          <a:ln w="6350">
            <a:solidFill>
              <a:schemeClr val="bg1">
                <a:lumMod val="75000"/>
              </a:schemeClr>
            </a:solidFill>
          </a:ln>
        </p:spPr>
        <p:txBody>
          <a:bodyPr>
            <a:normAutofit/>
          </a:bodyPr>
          <a:lstStyle>
            <a:lvl1pPr marL="0" indent="0">
              <a:buNone/>
              <a:defRPr sz="1400">
                <a:solidFill>
                  <a:srgbClr val="FF0000"/>
                </a:solidFill>
              </a:defRPr>
            </a:lvl1pPr>
          </a:lstStyle>
          <a:p>
            <a:r>
              <a:rPr lang="en-US"/>
              <a:t>Click icon to add picture</a:t>
            </a:r>
          </a:p>
        </p:txBody>
      </p:sp>
      <p:sp>
        <p:nvSpPr>
          <p:cNvPr id="19" name="Text Placeholder 10">
            <a:extLst>
              <a:ext uri="{FF2B5EF4-FFF2-40B4-BE49-F238E27FC236}">
                <a16:creationId xmlns:a16="http://schemas.microsoft.com/office/drawing/2014/main" id="{5745B3AC-237B-4FCE-9FE9-2ED3D5B0ED83}"/>
              </a:ext>
            </a:extLst>
          </p:cNvPr>
          <p:cNvSpPr>
            <a:spLocks noGrp="1"/>
          </p:cNvSpPr>
          <p:nvPr>
            <p:ph type="body" sz="quarter" idx="28"/>
          </p:nvPr>
        </p:nvSpPr>
        <p:spPr>
          <a:xfrm>
            <a:off x="5943600" y="4777332"/>
            <a:ext cx="1828800" cy="1371600"/>
          </a:xfrm>
        </p:spPr>
        <p:txBody>
          <a:bodyPr>
            <a:normAutofit/>
          </a:bodyPr>
          <a:lstStyle>
            <a:lvl1pPr marL="0" indent="0">
              <a:buNone/>
              <a:defRPr sz="11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Edit Master text styles</a:t>
            </a:r>
          </a:p>
        </p:txBody>
      </p:sp>
      <p:sp>
        <p:nvSpPr>
          <p:cNvPr id="20" name="Picture Placeholder 8">
            <a:extLst>
              <a:ext uri="{FF2B5EF4-FFF2-40B4-BE49-F238E27FC236}">
                <a16:creationId xmlns:a16="http://schemas.microsoft.com/office/drawing/2014/main" id="{A1EF2E0C-4231-4F42-8854-4D5FCD3F91E5}"/>
              </a:ext>
            </a:extLst>
          </p:cNvPr>
          <p:cNvSpPr>
            <a:spLocks noGrp="1" noChangeAspect="1"/>
          </p:cNvSpPr>
          <p:nvPr>
            <p:ph type="pic" sz="quarter" idx="29"/>
          </p:nvPr>
        </p:nvSpPr>
        <p:spPr>
          <a:xfrm>
            <a:off x="8220456" y="4777332"/>
            <a:ext cx="1371600" cy="1371600"/>
          </a:xfrm>
          <a:ln w="6350">
            <a:solidFill>
              <a:schemeClr val="bg1">
                <a:lumMod val="75000"/>
              </a:schemeClr>
            </a:solidFill>
          </a:ln>
        </p:spPr>
        <p:txBody>
          <a:bodyPr>
            <a:normAutofit/>
          </a:bodyPr>
          <a:lstStyle>
            <a:lvl1pPr marL="0" indent="0">
              <a:buNone/>
              <a:defRPr sz="1400">
                <a:solidFill>
                  <a:srgbClr val="FF0000"/>
                </a:solidFill>
              </a:defRPr>
            </a:lvl1pPr>
          </a:lstStyle>
          <a:p>
            <a:r>
              <a:rPr lang="en-US"/>
              <a:t>Click icon to add picture</a:t>
            </a:r>
          </a:p>
        </p:txBody>
      </p:sp>
      <p:sp>
        <p:nvSpPr>
          <p:cNvPr id="21" name="Text Placeholder 10">
            <a:extLst>
              <a:ext uri="{FF2B5EF4-FFF2-40B4-BE49-F238E27FC236}">
                <a16:creationId xmlns:a16="http://schemas.microsoft.com/office/drawing/2014/main" id="{6880F392-D893-4EBC-BBA9-27BED55DCCDF}"/>
              </a:ext>
            </a:extLst>
          </p:cNvPr>
          <p:cNvSpPr>
            <a:spLocks noGrp="1"/>
          </p:cNvSpPr>
          <p:nvPr>
            <p:ph type="body" sz="quarter" idx="30"/>
          </p:nvPr>
        </p:nvSpPr>
        <p:spPr>
          <a:xfrm>
            <a:off x="9738360" y="4777332"/>
            <a:ext cx="1828800" cy="1371600"/>
          </a:xfrm>
        </p:spPr>
        <p:txBody>
          <a:bodyPr>
            <a:normAutofit/>
          </a:bodyPr>
          <a:lstStyle>
            <a:lvl1pPr marL="0" indent="0">
              <a:buNone/>
              <a:defRPr sz="11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Edit Master text styles</a:t>
            </a:r>
          </a:p>
        </p:txBody>
      </p:sp>
      <p:cxnSp>
        <p:nvCxnSpPr>
          <p:cNvPr id="23" name="Straight Connector 22">
            <a:extLst>
              <a:ext uri="{FF2B5EF4-FFF2-40B4-BE49-F238E27FC236}">
                <a16:creationId xmlns:a16="http://schemas.microsoft.com/office/drawing/2014/main" id="{6D705734-E839-47E3-A854-A92B4436A7EE}"/>
              </a:ext>
            </a:extLst>
          </p:cNvPr>
          <p:cNvCxnSpPr>
            <a:cxnSpLocks/>
          </p:cNvCxnSpPr>
          <p:nvPr/>
        </p:nvCxnSpPr>
        <p:spPr>
          <a:xfrm>
            <a:off x="640079" y="6400800"/>
            <a:ext cx="10972800" cy="328"/>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8D1289FC-D9B4-44D7-BE8D-B790A2710A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79" y="6470049"/>
            <a:ext cx="271199" cy="274320"/>
          </a:xfrm>
          <a:prstGeom prst="rect">
            <a:avLst/>
          </a:prstGeom>
        </p:spPr>
      </p:pic>
      <p:cxnSp>
        <p:nvCxnSpPr>
          <p:cNvPr id="25" name="Straight Connector 24">
            <a:extLst>
              <a:ext uri="{FF2B5EF4-FFF2-40B4-BE49-F238E27FC236}">
                <a16:creationId xmlns:a16="http://schemas.microsoft.com/office/drawing/2014/main" id="{BA271545-F2AA-4870-A2D5-E1CD4B8D8FAF}"/>
              </a:ext>
            </a:extLst>
          </p:cNvPr>
          <p:cNvCxnSpPr>
            <a:cxnSpLocks/>
          </p:cNvCxnSpPr>
          <p:nvPr/>
        </p:nvCxnSpPr>
        <p:spPr>
          <a:xfrm>
            <a:off x="640079" y="1188720"/>
            <a:ext cx="10972800" cy="32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26577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fice Locations">
    <p:spTree>
      <p:nvGrpSpPr>
        <p:cNvPr id="1" name=""/>
        <p:cNvGrpSpPr/>
        <p:nvPr/>
      </p:nvGrpSpPr>
      <p:grpSpPr>
        <a:xfrm>
          <a:off x="0" y="0"/>
          <a:ext cx="0" cy="0"/>
          <a:chOff x="0" y="0"/>
          <a:chExt cx="0" cy="0"/>
        </a:xfrm>
      </p:grpSpPr>
      <p:sp>
        <p:nvSpPr>
          <p:cNvPr id="50" name="Slide Title">
            <a:extLst>
              <a:ext uri="{FF2B5EF4-FFF2-40B4-BE49-F238E27FC236}">
                <a16:creationId xmlns:a16="http://schemas.microsoft.com/office/drawing/2014/main" id="{29639C4F-CF3C-4057-8D62-619A53867693}"/>
              </a:ext>
            </a:extLst>
          </p:cNvPr>
          <p:cNvSpPr txBox="1">
            <a:spLocks/>
          </p:cNvSpPr>
          <p:nvPr userDrawn="1"/>
        </p:nvSpPr>
        <p:spPr>
          <a:xfrm>
            <a:off x="8037549" y="3222621"/>
            <a:ext cx="1308275" cy="278371"/>
          </a:xfrm>
          <a:prstGeom prst="rect">
            <a:avLst/>
          </a:prstGeom>
        </p:spPr>
        <p:txBody>
          <a:bodyPr vert="horz" lIns="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r>
              <a:rPr lang="en-US" sz="1200" b="1" dirty="0">
                <a:solidFill>
                  <a:schemeClr val="tx2"/>
                </a:solidFill>
              </a:rPr>
              <a:t>London</a:t>
            </a:r>
          </a:p>
        </p:txBody>
      </p:sp>
      <p:pic>
        <p:nvPicPr>
          <p:cNvPr id="51" name="Picture 50">
            <a:extLst>
              <a:ext uri="{FF2B5EF4-FFF2-40B4-BE49-F238E27FC236}">
                <a16:creationId xmlns:a16="http://schemas.microsoft.com/office/drawing/2014/main" id="{E4B7E22A-AEC7-4EF3-8F6C-E443C700B0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05886" y="1759832"/>
            <a:ext cx="1371600" cy="1371600"/>
          </a:xfrm>
          <a:prstGeom prst="rect">
            <a:avLst/>
          </a:prstGeom>
        </p:spPr>
      </p:pic>
      <p:sp>
        <p:nvSpPr>
          <p:cNvPr id="2" name="Title 1">
            <a:extLst>
              <a:ext uri="{FF2B5EF4-FFF2-40B4-BE49-F238E27FC236}">
                <a16:creationId xmlns:a16="http://schemas.microsoft.com/office/drawing/2014/main" id="{F2B8114A-B458-49EF-B8CE-BA35257831A5}"/>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C078B6B7-0C92-47BB-B36E-8EA79C91C908}"/>
              </a:ext>
            </a:extLst>
          </p:cNvPr>
          <p:cNvSpPr>
            <a:spLocks noGrp="1"/>
          </p:cNvSpPr>
          <p:nvPr>
            <p:ph type="sldNum" sz="quarter" idx="10"/>
          </p:nvPr>
        </p:nvSpPr>
        <p:spPr/>
        <p:txBody>
          <a:bodyPr/>
          <a:lstStyle/>
          <a:p>
            <a:r>
              <a:rPr lang="en-US"/>
              <a:t>Crowell &amp; Moring LLP  | </a:t>
            </a:r>
            <a:fld id="{CC06B453-77CD-4C54-8EEC-278DA547C9E8}" type="slidenum">
              <a:rPr lang="en-US" smtClean="0"/>
              <a:pPr/>
              <a:t>‹#›</a:t>
            </a:fld>
            <a:endParaRPr lang="en-US" dirty="0"/>
          </a:p>
        </p:txBody>
      </p:sp>
      <p:cxnSp>
        <p:nvCxnSpPr>
          <p:cNvPr id="4" name="Straight Connector 3">
            <a:extLst>
              <a:ext uri="{FF2B5EF4-FFF2-40B4-BE49-F238E27FC236}">
                <a16:creationId xmlns:a16="http://schemas.microsoft.com/office/drawing/2014/main" id="{C8877905-AA98-44E5-B092-E43D1E8F8D94}"/>
              </a:ext>
            </a:extLst>
          </p:cNvPr>
          <p:cNvCxnSpPr>
            <a:cxnSpLocks/>
          </p:cNvCxnSpPr>
          <p:nvPr/>
        </p:nvCxnSpPr>
        <p:spPr>
          <a:xfrm>
            <a:off x="640079" y="6400800"/>
            <a:ext cx="10972800" cy="328"/>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D26968D7-BBA6-4E36-907C-53EDF1ACAE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79" y="6470049"/>
            <a:ext cx="271199" cy="274320"/>
          </a:xfrm>
          <a:prstGeom prst="rect">
            <a:avLst/>
          </a:prstGeom>
        </p:spPr>
      </p:pic>
      <p:cxnSp>
        <p:nvCxnSpPr>
          <p:cNvPr id="6" name="Straight Connector 5">
            <a:extLst>
              <a:ext uri="{FF2B5EF4-FFF2-40B4-BE49-F238E27FC236}">
                <a16:creationId xmlns:a16="http://schemas.microsoft.com/office/drawing/2014/main" id="{2D3F0664-642F-4E33-A483-7C1DF9F83ABC}"/>
              </a:ext>
            </a:extLst>
          </p:cNvPr>
          <p:cNvCxnSpPr>
            <a:cxnSpLocks/>
          </p:cNvCxnSpPr>
          <p:nvPr/>
        </p:nvCxnSpPr>
        <p:spPr>
          <a:xfrm>
            <a:off x="640079" y="1188720"/>
            <a:ext cx="10972800" cy="32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Slide Title">
            <a:extLst>
              <a:ext uri="{FF2B5EF4-FFF2-40B4-BE49-F238E27FC236}">
                <a16:creationId xmlns:a16="http://schemas.microsoft.com/office/drawing/2014/main" id="{B6847195-4DA5-44BC-A571-DB972B731909}"/>
              </a:ext>
            </a:extLst>
          </p:cNvPr>
          <p:cNvSpPr txBox="1">
            <a:spLocks/>
          </p:cNvSpPr>
          <p:nvPr/>
        </p:nvSpPr>
        <p:spPr>
          <a:xfrm>
            <a:off x="9863871" y="3222621"/>
            <a:ext cx="1308275" cy="278371"/>
          </a:xfrm>
          <a:prstGeom prst="rect">
            <a:avLst/>
          </a:prstGeom>
        </p:spPr>
        <p:txBody>
          <a:bodyPr vert="horz" lIns="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pPr marL="0" marR="0" lvl="0" indent="0" algn="ctr" defTabSz="816186" rtl="0" eaLnBrk="1" fontAlgn="auto" latinLnBrk="0" hangingPunct="1">
              <a:lnSpc>
                <a:spcPct val="100000"/>
              </a:lnSpc>
              <a:spcBef>
                <a:spcPct val="0"/>
              </a:spcBef>
              <a:spcAft>
                <a:spcPts val="0"/>
              </a:spcAft>
              <a:buClrTx/>
              <a:buSzTx/>
              <a:buFontTx/>
              <a:buNone/>
              <a:tabLst/>
              <a:defRPr/>
            </a:pPr>
            <a:r>
              <a:rPr lang="en-US" sz="1200" b="1" dirty="0">
                <a:solidFill>
                  <a:schemeClr val="tx2"/>
                </a:solidFill>
              </a:rPr>
              <a:t>Los Angeles</a:t>
            </a:r>
          </a:p>
        </p:txBody>
      </p:sp>
      <p:sp>
        <p:nvSpPr>
          <p:cNvPr id="12" name="Slide Title">
            <a:extLst>
              <a:ext uri="{FF2B5EF4-FFF2-40B4-BE49-F238E27FC236}">
                <a16:creationId xmlns:a16="http://schemas.microsoft.com/office/drawing/2014/main" id="{B77596AE-4274-4607-9BF7-82634562C270}"/>
              </a:ext>
            </a:extLst>
          </p:cNvPr>
          <p:cNvSpPr txBox="1">
            <a:spLocks/>
          </p:cNvSpPr>
          <p:nvPr/>
        </p:nvSpPr>
        <p:spPr>
          <a:xfrm>
            <a:off x="6268165" y="3222622"/>
            <a:ext cx="1308279" cy="278370"/>
          </a:xfrm>
          <a:prstGeom prst="rect">
            <a:avLst/>
          </a:prstGeom>
        </p:spPr>
        <p:txBody>
          <a:bodyPr vert="horz" lIns="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r>
              <a:rPr lang="en-US" sz="1200" b="1" dirty="0">
                <a:solidFill>
                  <a:schemeClr val="tx2"/>
                </a:solidFill>
              </a:rPr>
              <a:t>Doha</a:t>
            </a:r>
          </a:p>
        </p:txBody>
      </p:sp>
      <p:sp>
        <p:nvSpPr>
          <p:cNvPr id="15" name="Slide Title">
            <a:extLst>
              <a:ext uri="{FF2B5EF4-FFF2-40B4-BE49-F238E27FC236}">
                <a16:creationId xmlns:a16="http://schemas.microsoft.com/office/drawing/2014/main" id="{665AC57C-08E4-4A56-B0FD-8474C6420C28}"/>
              </a:ext>
            </a:extLst>
          </p:cNvPr>
          <p:cNvSpPr txBox="1">
            <a:spLocks/>
          </p:cNvSpPr>
          <p:nvPr/>
        </p:nvSpPr>
        <p:spPr>
          <a:xfrm>
            <a:off x="2748526" y="3222622"/>
            <a:ext cx="1308279" cy="278370"/>
          </a:xfrm>
          <a:prstGeom prst="rect">
            <a:avLst/>
          </a:prstGeom>
        </p:spPr>
        <p:txBody>
          <a:bodyPr vert="horz" lIns="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r>
              <a:rPr lang="en-US" sz="1200" b="1" dirty="0">
                <a:solidFill>
                  <a:schemeClr val="tx2"/>
                </a:solidFill>
              </a:rPr>
              <a:t>Chicago</a:t>
            </a:r>
          </a:p>
        </p:txBody>
      </p:sp>
      <p:sp>
        <p:nvSpPr>
          <p:cNvPr id="18" name="Slide Title">
            <a:extLst>
              <a:ext uri="{FF2B5EF4-FFF2-40B4-BE49-F238E27FC236}">
                <a16:creationId xmlns:a16="http://schemas.microsoft.com/office/drawing/2014/main" id="{E4DA57F6-E33A-4206-BC05-62063614A59B}"/>
              </a:ext>
            </a:extLst>
          </p:cNvPr>
          <p:cNvSpPr txBox="1">
            <a:spLocks/>
          </p:cNvSpPr>
          <p:nvPr/>
        </p:nvSpPr>
        <p:spPr>
          <a:xfrm>
            <a:off x="1019853" y="3222621"/>
            <a:ext cx="1308279" cy="278371"/>
          </a:xfrm>
          <a:prstGeom prst="rect">
            <a:avLst/>
          </a:prstGeom>
        </p:spPr>
        <p:txBody>
          <a:bodyPr vert="horz" lIns="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r>
              <a:rPr lang="en-US" sz="1200" b="1" dirty="0">
                <a:solidFill>
                  <a:schemeClr val="tx2"/>
                </a:solidFill>
              </a:rPr>
              <a:t>Brussels</a:t>
            </a:r>
          </a:p>
        </p:txBody>
      </p:sp>
      <p:sp>
        <p:nvSpPr>
          <p:cNvPr id="24" name="Slide Title">
            <a:extLst>
              <a:ext uri="{FF2B5EF4-FFF2-40B4-BE49-F238E27FC236}">
                <a16:creationId xmlns:a16="http://schemas.microsoft.com/office/drawing/2014/main" id="{1FA62D56-195E-4521-9165-9C6145D1D4DD}"/>
              </a:ext>
            </a:extLst>
          </p:cNvPr>
          <p:cNvSpPr txBox="1">
            <a:spLocks/>
          </p:cNvSpPr>
          <p:nvPr/>
        </p:nvSpPr>
        <p:spPr>
          <a:xfrm>
            <a:off x="7073270" y="5349337"/>
            <a:ext cx="1308279" cy="278370"/>
          </a:xfrm>
          <a:prstGeom prst="rect">
            <a:avLst/>
          </a:prstGeom>
        </p:spPr>
        <p:txBody>
          <a:bodyPr vert="horz" lIns="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r>
              <a:rPr lang="en-US" sz="1200" b="1" dirty="0">
                <a:solidFill>
                  <a:schemeClr val="tx2"/>
                </a:solidFill>
              </a:rPr>
              <a:t>Shanghai</a:t>
            </a:r>
          </a:p>
        </p:txBody>
      </p:sp>
      <p:sp>
        <p:nvSpPr>
          <p:cNvPr id="27" name="Slide Title">
            <a:extLst>
              <a:ext uri="{FF2B5EF4-FFF2-40B4-BE49-F238E27FC236}">
                <a16:creationId xmlns:a16="http://schemas.microsoft.com/office/drawing/2014/main" id="{6870189E-6280-4B36-93AA-EF36973CEB5A}"/>
              </a:ext>
            </a:extLst>
          </p:cNvPr>
          <p:cNvSpPr txBox="1">
            <a:spLocks/>
          </p:cNvSpPr>
          <p:nvPr/>
        </p:nvSpPr>
        <p:spPr>
          <a:xfrm>
            <a:off x="1784250" y="5350133"/>
            <a:ext cx="1308276" cy="278371"/>
          </a:xfrm>
          <a:prstGeom prst="rect">
            <a:avLst/>
          </a:prstGeom>
        </p:spPr>
        <p:txBody>
          <a:bodyPr vert="horz" lIns="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r>
              <a:rPr lang="en-US" sz="1200" b="1" dirty="0">
                <a:solidFill>
                  <a:schemeClr val="tx2"/>
                </a:solidFill>
              </a:rPr>
              <a:t>New York</a:t>
            </a:r>
          </a:p>
        </p:txBody>
      </p:sp>
      <p:sp>
        <p:nvSpPr>
          <p:cNvPr id="33" name="Slide Title">
            <a:extLst>
              <a:ext uri="{FF2B5EF4-FFF2-40B4-BE49-F238E27FC236}">
                <a16:creationId xmlns:a16="http://schemas.microsoft.com/office/drawing/2014/main" id="{0627ACAB-BB17-4D9E-B5EA-AF7431F7604A}"/>
              </a:ext>
            </a:extLst>
          </p:cNvPr>
          <p:cNvSpPr txBox="1">
            <a:spLocks/>
          </p:cNvSpPr>
          <p:nvPr/>
        </p:nvSpPr>
        <p:spPr>
          <a:xfrm>
            <a:off x="3545739" y="5349927"/>
            <a:ext cx="1308275" cy="278371"/>
          </a:xfrm>
          <a:prstGeom prst="rect">
            <a:avLst/>
          </a:prstGeom>
        </p:spPr>
        <p:txBody>
          <a:bodyPr vert="horz" lIns="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r>
              <a:rPr lang="en-US" sz="1200" b="1" dirty="0">
                <a:solidFill>
                  <a:schemeClr val="tx2"/>
                </a:solidFill>
              </a:rPr>
              <a:t>Orange County</a:t>
            </a:r>
          </a:p>
        </p:txBody>
      </p:sp>
      <p:sp>
        <p:nvSpPr>
          <p:cNvPr id="36" name="Slide Title">
            <a:extLst>
              <a:ext uri="{FF2B5EF4-FFF2-40B4-BE49-F238E27FC236}">
                <a16:creationId xmlns:a16="http://schemas.microsoft.com/office/drawing/2014/main" id="{2DD57B2E-93C4-412B-B32A-E13D91642006}"/>
              </a:ext>
            </a:extLst>
          </p:cNvPr>
          <p:cNvSpPr txBox="1">
            <a:spLocks/>
          </p:cNvSpPr>
          <p:nvPr/>
        </p:nvSpPr>
        <p:spPr>
          <a:xfrm>
            <a:off x="5303890" y="5350133"/>
            <a:ext cx="1308275" cy="278371"/>
          </a:xfrm>
          <a:prstGeom prst="rect">
            <a:avLst/>
          </a:prstGeom>
        </p:spPr>
        <p:txBody>
          <a:bodyPr vert="horz" lIns="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r>
              <a:rPr lang="en-US" sz="1200" b="1" dirty="0">
                <a:solidFill>
                  <a:schemeClr val="tx2"/>
                </a:solidFill>
              </a:rPr>
              <a:t>San Francisco</a:t>
            </a:r>
          </a:p>
        </p:txBody>
      </p:sp>
      <p:sp>
        <p:nvSpPr>
          <p:cNvPr id="39" name="Slide Title">
            <a:extLst>
              <a:ext uri="{FF2B5EF4-FFF2-40B4-BE49-F238E27FC236}">
                <a16:creationId xmlns:a16="http://schemas.microsoft.com/office/drawing/2014/main" id="{D0FE2BAB-47D3-482C-9A67-2EF481C4D749}"/>
              </a:ext>
            </a:extLst>
          </p:cNvPr>
          <p:cNvSpPr txBox="1">
            <a:spLocks/>
          </p:cNvSpPr>
          <p:nvPr/>
        </p:nvSpPr>
        <p:spPr>
          <a:xfrm>
            <a:off x="8837916" y="5340497"/>
            <a:ext cx="1462572" cy="299892"/>
          </a:xfrm>
          <a:prstGeom prst="rect">
            <a:avLst/>
          </a:prstGeom>
        </p:spPr>
        <p:txBody>
          <a:bodyPr vert="horz" lIns="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r>
              <a:rPr lang="en-US" sz="1200" b="1" dirty="0">
                <a:solidFill>
                  <a:schemeClr val="tx2"/>
                </a:solidFill>
              </a:rPr>
              <a:t>Washington, D.C.</a:t>
            </a:r>
          </a:p>
        </p:txBody>
      </p:sp>
      <p:sp>
        <p:nvSpPr>
          <p:cNvPr id="42" name="Slide Title">
            <a:extLst>
              <a:ext uri="{FF2B5EF4-FFF2-40B4-BE49-F238E27FC236}">
                <a16:creationId xmlns:a16="http://schemas.microsoft.com/office/drawing/2014/main" id="{27A2CD4C-C02B-4551-8BB4-4FED551F6D86}"/>
              </a:ext>
            </a:extLst>
          </p:cNvPr>
          <p:cNvSpPr txBox="1">
            <a:spLocks/>
          </p:cNvSpPr>
          <p:nvPr/>
        </p:nvSpPr>
        <p:spPr>
          <a:xfrm>
            <a:off x="4510014" y="3222622"/>
            <a:ext cx="1308279" cy="278370"/>
          </a:xfrm>
          <a:prstGeom prst="rect">
            <a:avLst/>
          </a:prstGeom>
        </p:spPr>
        <p:txBody>
          <a:bodyPr vert="horz" lIns="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r>
              <a:rPr lang="en-US" sz="1200" b="1" dirty="0">
                <a:solidFill>
                  <a:schemeClr val="tx2"/>
                </a:solidFill>
              </a:rPr>
              <a:t>Denver</a:t>
            </a:r>
          </a:p>
        </p:txBody>
      </p:sp>
      <p:pic>
        <p:nvPicPr>
          <p:cNvPr id="10" name="Picture 9">
            <a:extLst>
              <a:ext uri="{FF2B5EF4-FFF2-40B4-BE49-F238E27FC236}">
                <a16:creationId xmlns:a16="http://schemas.microsoft.com/office/drawing/2014/main" id="{B5E30FF1-30CB-4549-9488-08BDA20152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8192" y="1759832"/>
            <a:ext cx="1371600" cy="1371600"/>
          </a:xfrm>
          <a:prstGeom prst="rect">
            <a:avLst/>
          </a:prstGeom>
        </p:spPr>
      </p:pic>
      <p:pic>
        <p:nvPicPr>
          <p:cNvPr id="57" name="Picture 56">
            <a:extLst>
              <a:ext uri="{FF2B5EF4-FFF2-40B4-BE49-F238E27FC236}">
                <a16:creationId xmlns:a16="http://schemas.microsoft.com/office/drawing/2014/main" id="{2A3B2858-B2F8-450C-861B-7D324A989F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16865" y="1759832"/>
            <a:ext cx="1371600" cy="1371600"/>
          </a:xfrm>
          <a:prstGeom prst="rect">
            <a:avLst/>
          </a:prstGeom>
        </p:spPr>
      </p:pic>
      <p:pic>
        <p:nvPicPr>
          <p:cNvPr id="58" name="Picture 57">
            <a:extLst>
              <a:ext uri="{FF2B5EF4-FFF2-40B4-BE49-F238E27FC236}">
                <a16:creationId xmlns:a16="http://schemas.microsoft.com/office/drawing/2014/main" id="{43F05B89-5023-4AA1-A29E-9A48B28010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78353" y="1759832"/>
            <a:ext cx="1371600" cy="1371600"/>
          </a:xfrm>
          <a:prstGeom prst="rect">
            <a:avLst/>
          </a:prstGeom>
        </p:spPr>
      </p:pic>
      <p:pic>
        <p:nvPicPr>
          <p:cNvPr id="59" name="Picture 58">
            <a:extLst>
              <a:ext uri="{FF2B5EF4-FFF2-40B4-BE49-F238E27FC236}">
                <a16:creationId xmlns:a16="http://schemas.microsoft.com/office/drawing/2014/main" id="{36FD1E18-4B8E-426E-A6E3-BB6E360EB94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36504" y="1759832"/>
            <a:ext cx="1371600" cy="1371600"/>
          </a:xfrm>
          <a:prstGeom prst="rect">
            <a:avLst/>
          </a:prstGeom>
        </p:spPr>
      </p:pic>
      <p:pic>
        <p:nvPicPr>
          <p:cNvPr id="60" name="Picture 59">
            <a:extLst>
              <a:ext uri="{FF2B5EF4-FFF2-40B4-BE49-F238E27FC236}">
                <a16:creationId xmlns:a16="http://schemas.microsoft.com/office/drawing/2014/main" id="{A429494C-69F5-435F-B2D7-2689C056C8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05886" y="1759832"/>
            <a:ext cx="1371600" cy="1371600"/>
          </a:xfrm>
          <a:prstGeom prst="rect">
            <a:avLst/>
          </a:prstGeom>
        </p:spPr>
      </p:pic>
      <p:pic>
        <p:nvPicPr>
          <p:cNvPr id="61" name="Picture 60">
            <a:extLst>
              <a:ext uri="{FF2B5EF4-FFF2-40B4-BE49-F238E27FC236}">
                <a16:creationId xmlns:a16="http://schemas.microsoft.com/office/drawing/2014/main" id="{D58E5F21-9527-44C3-A81C-E71D7E2962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2208" y="1759832"/>
            <a:ext cx="1371600" cy="1371600"/>
          </a:xfrm>
          <a:prstGeom prst="rect">
            <a:avLst/>
          </a:prstGeom>
        </p:spPr>
      </p:pic>
      <p:pic>
        <p:nvPicPr>
          <p:cNvPr id="63" name="Picture 62">
            <a:extLst>
              <a:ext uri="{FF2B5EF4-FFF2-40B4-BE49-F238E27FC236}">
                <a16:creationId xmlns:a16="http://schemas.microsoft.com/office/drawing/2014/main" id="{AC1DE073-2E0E-41FE-B139-E4E9FEBA73A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52588" y="3891842"/>
            <a:ext cx="1371600" cy="1371600"/>
          </a:xfrm>
          <a:prstGeom prst="rect">
            <a:avLst/>
          </a:prstGeom>
        </p:spPr>
      </p:pic>
      <p:pic>
        <p:nvPicPr>
          <p:cNvPr id="64" name="Picture 63">
            <a:extLst>
              <a:ext uri="{FF2B5EF4-FFF2-40B4-BE49-F238E27FC236}">
                <a16:creationId xmlns:a16="http://schemas.microsoft.com/office/drawing/2014/main" id="{02B470B0-3476-4357-BD43-907EA580A92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14076" y="3891842"/>
            <a:ext cx="1371600" cy="1371600"/>
          </a:xfrm>
          <a:prstGeom prst="rect">
            <a:avLst/>
          </a:prstGeom>
        </p:spPr>
      </p:pic>
      <p:pic>
        <p:nvPicPr>
          <p:cNvPr id="65" name="Picture 64">
            <a:extLst>
              <a:ext uri="{FF2B5EF4-FFF2-40B4-BE49-F238E27FC236}">
                <a16:creationId xmlns:a16="http://schemas.microsoft.com/office/drawing/2014/main" id="{77FA920F-22CE-4A7C-B1A5-19C3E0E225B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72227" y="3891842"/>
            <a:ext cx="1371600" cy="1371600"/>
          </a:xfrm>
          <a:prstGeom prst="rect">
            <a:avLst/>
          </a:prstGeom>
        </p:spPr>
      </p:pic>
      <p:pic>
        <p:nvPicPr>
          <p:cNvPr id="66" name="Picture 65">
            <a:extLst>
              <a:ext uri="{FF2B5EF4-FFF2-40B4-BE49-F238E27FC236}">
                <a16:creationId xmlns:a16="http://schemas.microsoft.com/office/drawing/2014/main" id="{D036EB50-1DB2-4299-97F9-69DDC637AE3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041609" y="3891842"/>
            <a:ext cx="1371600" cy="1371600"/>
          </a:xfrm>
          <a:prstGeom prst="rect">
            <a:avLst/>
          </a:prstGeom>
        </p:spPr>
      </p:pic>
      <p:pic>
        <p:nvPicPr>
          <p:cNvPr id="67" name="Picture 66">
            <a:extLst>
              <a:ext uri="{FF2B5EF4-FFF2-40B4-BE49-F238E27FC236}">
                <a16:creationId xmlns:a16="http://schemas.microsoft.com/office/drawing/2014/main" id="{41EF7F72-AE5B-4200-8EB6-935E694E917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883402" y="3891842"/>
            <a:ext cx="1371600" cy="1371600"/>
          </a:xfrm>
          <a:prstGeom prst="rect">
            <a:avLst/>
          </a:prstGeom>
        </p:spPr>
      </p:pic>
      <p:pic>
        <p:nvPicPr>
          <p:cNvPr id="35" name="Picture 34">
            <a:extLst>
              <a:ext uri="{FF2B5EF4-FFF2-40B4-BE49-F238E27FC236}">
                <a16:creationId xmlns:a16="http://schemas.microsoft.com/office/drawing/2014/main" id="{9355C8D2-2AFE-4DDD-9FF2-65DCC4BD1B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8192" y="1759832"/>
            <a:ext cx="1371600" cy="1371600"/>
          </a:xfrm>
          <a:prstGeom prst="rect">
            <a:avLst/>
          </a:prstGeom>
        </p:spPr>
      </p:pic>
      <p:pic>
        <p:nvPicPr>
          <p:cNvPr id="37" name="Picture 36">
            <a:extLst>
              <a:ext uri="{FF2B5EF4-FFF2-40B4-BE49-F238E27FC236}">
                <a16:creationId xmlns:a16="http://schemas.microsoft.com/office/drawing/2014/main" id="{9B0117AC-103C-4B5C-A647-C89DA8A831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16865" y="1759832"/>
            <a:ext cx="1371600" cy="1371600"/>
          </a:xfrm>
          <a:prstGeom prst="rect">
            <a:avLst/>
          </a:prstGeom>
        </p:spPr>
      </p:pic>
      <p:pic>
        <p:nvPicPr>
          <p:cNvPr id="38" name="Picture 37">
            <a:extLst>
              <a:ext uri="{FF2B5EF4-FFF2-40B4-BE49-F238E27FC236}">
                <a16:creationId xmlns:a16="http://schemas.microsoft.com/office/drawing/2014/main" id="{ED8BF677-17B1-4ED5-8590-1EA5FFA165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78353" y="1759832"/>
            <a:ext cx="1371600" cy="1371600"/>
          </a:xfrm>
          <a:prstGeom prst="rect">
            <a:avLst/>
          </a:prstGeom>
        </p:spPr>
      </p:pic>
      <p:pic>
        <p:nvPicPr>
          <p:cNvPr id="40" name="Picture 39">
            <a:extLst>
              <a:ext uri="{FF2B5EF4-FFF2-40B4-BE49-F238E27FC236}">
                <a16:creationId xmlns:a16="http://schemas.microsoft.com/office/drawing/2014/main" id="{8DD8BA47-D68D-4D3E-8609-F2AD0F7BE38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36504" y="1759832"/>
            <a:ext cx="1371600" cy="1371600"/>
          </a:xfrm>
          <a:prstGeom prst="rect">
            <a:avLst/>
          </a:prstGeom>
        </p:spPr>
      </p:pic>
      <p:pic>
        <p:nvPicPr>
          <p:cNvPr id="43" name="Picture 42">
            <a:extLst>
              <a:ext uri="{FF2B5EF4-FFF2-40B4-BE49-F238E27FC236}">
                <a16:creationId xmlns:a16="http://schemas.microsoft.com/office/drawing/2014/main" id="{B6A4AC5B-FB7B-47C4-AB60-77CB7F773A0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832208" y="1759832"/>
            <a:ext cx="1371600" cy="1371600"/>
          </a:xfrm>
          <a:prstGeom prst="rect">
            <a:avLst/>
          </a:prstGeom>
        </p:spPr>
      </p:pic>
      <p:pic>
        <p:nvPicPr>
          <p:cNvPr id="45" name="Picture 44">
            <a:extLst>
              <a:ext uri="{FF2B5EF4-FFF2-40B4-BE49-F238E27FC236}">
                <a16:creationId xmlns:a16="http://schemas.microsoft.com/office/drawing/2014/main" id="{412AB33F-34C8-408D-878C-8B062D5E774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52588" y="3891842"/>
            <a:ext cx="1371600" cy="1371600"/>
          </a:xfrm>
          <a:prstGeom prst="rect">
            <a:avLst/>
          </a:prstGeom>
        </p:spPr>
      </p:pic>
      <p:pic>
        <p:nvPicPr>
          <p:cNvPr id="46" name="Picture 45">
            <a:extLst>
              <a:ext uri="{FF2B5EF4-FFF2-40B4-BE49-F238E27FC236}">
                <a16:creationId xmlns:a16="http://schemas.microsoft.com/office/drawing/2014/main" id="{A6F0DCFF-4433-4B93-8CD2-A2F0CAC4154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14076" y="3891842"/>
            <a:ext cx="1371600" cy="1371600"/>
          </a:xfrm>
          <a:prstGeom prst="rect">
            <a:avLst/>
          </a:prstGeom>
        </p:spPr>
      </p:pic>
      <p:pic>
        <p:nvPicPr>
          <p:cNvPr id="47" name="Picture 46">
            <a:extLst>
              <a:ext uri="{FF2B5EF4-FFF2-40B4-BE49-F238E27FC236}">
                <a16:creationId xmlns:a16="http://schemas.microsoft.com/office/drawing/2014/main" id="{5045D05C-C317-4AA9-BFA5-2952696A89C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72227" y="3891842"/>
            <a:ext cx="1371600" cy="1371600"/>
          </a:xfrm>
          <a:prstGeom prst="rect">
            <a:avLst/>
          </a:prstGeom>
        </p:spPr>
      </p:pic>
      <p:pic>
        <p:nvPicPr>
          <p:cNvPr id="48" name="Picture 47">
            <a:extLst>
              <a:ext uri="{FF2B5EF4-FFF2-40B4-BE49-F238E27FC236}">
                <a16:creationId xmlns:a16="http://schemas.microsoft.com/office/drawing/2014/main" id="{C0CD6A4C-ECCD-4CBC-8E83-F87E411BA40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041609" y="3891842"/>
            <a:ext cx="1371600" cy="1371600"/>
          </a:xfrm>
          <a:prstGeom prst="rect">
            <a:avLst/>
          </a:prstGeom>
        </p:spPr>
      </p:pic>
      <p:pic>
        <p:nvPicPr>
          <p:cNvPr id="49" name="Picture 48">
            <a:extLst>
              <a:ext uri="{FF2B5EF4-FFF2-40B4-BE49-F238E27FC236}">
                <a16:creationId xmlns:a16="http://schemas.microsoft.com/office/drawing/2014/main" id="{1BBDEF9F-EB69-452F-867F-376B0CA81BD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883402" y="3891842"/>
            <a:ext cx="1371600" cy="1371600"/>
          </a:xfrm>
          <a:prstGeom prst="rect">
            <a:avLst/>
          </a:prstGeom>
        </p:spPr>
      </p:pic>
    </p:spTree>
    <p:extLst>
      <p:ext uri="{BB962C8B-B14F-4D97-AF65-F5344CB8AC3E}">
        <p14:creationId xmlns:p14="http://schemas.microsoft.com/office/powerpoint/2010/main" val="2895139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MI Office Loca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8114A-B458-49EF-B8CE-BA35257831A5}"/>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C078B6B7-0C92-47BB-B36E-8EA79C91C908}"/>
              </a:ext>
            </a:extLst>
          </p:cNvPr>
          <p:cNvSpPr>
            <a:spLocks noGrp="1"/>
          </p:cNvSpPr>
          <p:nvPr>
            <p:ph type="sldNum" sz="quarter" idx="10"/>
          </p:nvPr>
        </p:nvSpPr>
        <p:spPr/>
        <p:txBody>
          <a:bodyPr/>
          <a:lstStyle/>
          <a:p>
            <a:r>
              <a:rPr lang="en-US"/>
              <a:t>Crowell &amp; Moring LLP  | </a:t>
            </a:r>
            <a:fld id="{CC06B453-77CD-4C54-8EEC-278DA547C9E8}" type="slidenum">
              <a:rPr lang="en-US" smtClean="0"/>
              <a:pPr/>
              <a:t>‹#›</a:t>
            </a:fld>
            <a:endParaRPr lang="en-US" dirty="0"/>
          </a:p>
        </p:txBody>
      </p:sp>
      <p:cxnSp>
        <p:nvCxnSpPr>
          <p:cNvPr id="4" name="Straight Connector 3">
            <a:extLst>
              <a:ext uri="{FF2B5EF4-FFF2-40B4-BE49-F238E27FC236}">
                <a16:creationId xmlns:a16="http://schemas.microsoft.com/office/drawing/2014/main" id="{C8877905-AA98-44E5-B092-E43D1E8F8D94}"/>
              </a:ext>
            </a:extLst>
          </p:cNvPr>
          <p:cNvCxnSpPr>
            <a:cxnSpLocks/>
          </p:cNvCxnSpPr>
          <p:nvPr/>
        </p:nvCxnSpPr>
        <p:spPr>
          <a:xfrm>
            <a:off x="640079" y="6400800"/>
            <a:ext cx="10972800" cy="328"/>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D3F0664-642F-4E33-A483-7C1DF9F83ABC}"/>
              </a:ext>
            </a:extLst>
          </p:cNvPr>
          <p:cNvCxnSpPr>
            <a:cxnSpLocks/>
          </p:cNvCxnSpPr>
          <p:nvPr/>
        </p:nvCxnSpPr>
        <p:spPr>
          <a:xfrm>
            <a:off x="640079" y="1188720"/>
            <a:ext cx="10972800" cy="32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1" name="Graphic 60">
            <a:extLst>
              <a:ext uri="{FF2B5EF4-FFF2-40B4-BE49-F238E27FC236}">
                <a16:creationId xmlns:a16="http://schemas.microsoft.com/office/drawing/2014/main" id="{B12825A4-F6F8-4481-8573-6030FDC8626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0079" y="6536035"/>
            <a:ext cx="1676401" cy="234598"/>
          </a:xfrm>
          <a:prstGeom prst="rect">
            <a:avLst/>
          </a:prstGeom>
        </p:spPr>
      </p:pic>
      <p:grpSp>
        <p:nvGrpSpPr>
          <p:cNvPr id="16" name="Group 15">
            <a:extLst>
              <a:ext uri="{FF2B5EF4-FFF2-40B4-BE49-F238E27FC236}">
                <a16:creationId xmlns:a16="http://schemas.microsoft.com/office/drawing/2014/main" id="{884DE337-7877-425F-98BA-958820F6F0B6}"/>
              </a:ext>
            </a:extLst>
          </p:cNvPr>
          <p:cNvGrpSpPr/>
          <p:nvPr userDrawn="1"/>
        </p:nvGrpSpPr>
        <p:grpSpPr>
          <a:xfrm>
            <a:off x="4961188" y="2422839"/>
            <a:ext cx="2269623" cy="2603339"/>
            <a:chOff x="7589013" y="2422839"/>
            <a:chExt cx="2269623" cy="2603339"/>
          </a:xfrm>
        </p:grpSpPr>
        <p:sp>
          <p:nvSpPr>
            <p:cNvPr id="19" name="Slide Title">
              <a:extLst>
                <a:ext uri="{FF2B5EF4-FFF2-40B4-BE49-F238E27FC236}">
                  <a16:creationId xmlns:a16="http://schemas.microsoft.com/office/drawing/2014/main" id="{8B6DAB82-6571-4218-9352-16D1E8987316}"/>
                </a:ext>
              </a:extLst>
            </p:cNvPr>
            <p:cNvSpPr txBox="1">
              <a:spLocks/>
            </p:cNvSpPr>
            <p:nvPr/>
          </p:nvSpPr>
          <p:spPr>
            <a:xfrm>
              <a:off x="7589013" y="4751858"/>
              <a:ext cx="2269623" cy="274320"/>
            </a:xfrm>
            <a:prstGeom prst="rect">
              <a:avLst/>
            </a:prstGeom>
          </p:spPr>
          <p:txBody>
            <a:bodyPr vert="horz" lIns="0" tIns="0" rIns="0" bIns="0" rtlCol="0" anchor="t">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r>
                <a:rPr lang="en-US" sz="1600" b="1" dirty="0">
                  <a:solidFill>
                    <a:schemeClr val="tx2"/>
                  </a:solidFill>
                </a:rPr>
                <a:t>Singapore</a:t>
              </a:r>
            </a:p>
          </p:txBody>
        </p:sp>
        <p:pic>
          <p:nvPicPr>
            <p:cNvPr id="20" name="Picture 19">
              <a:extLst>
                <a:ext uri="{FF2B5EF4-FFF2-40B4-BE49-F238E27FC236}">
                  <a16:creationId xmlns:a16="http://schemas.microsoft.com/office/drawing/2014/main" id="{E36AFA4B-7745-4A84-8674-E7F76BE225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2261" y="2422839"/>
              <a:ext cx="2143125" cy="2143125"/>
            </a:xfrm>
            <a:prstGeom prst="rect">
              <a:avLst/>
            </a:prstGeom>
          </p:spPr>
        </p:pic>
      </p:grpSp>
      <p:grpSp>
        <p:nvGrpSpPr>
          <p:cNvPr id="21" name="Group 20">
            <a:extLst>
              <a:ext uri="{FF2B5EF4-FFF2-40B4-BE49-F238E27FC236}">
                <a16:creationId xmlns:a16="http://schemas.microsoft.com/office/drawing/2014/main" id="{1EB09BCB-CCD2-4FD7-A529-245CC3408A00}"/>
              </a:ext>
            </a:extLst>
          </p:cNvPr>
          <p:cNvGrpSpPr/>
          <p:nvPr userDrawn="1"/>
        </p:nvGrpSpPr>
        <p:grpSpPr>
          <a:xfrm>
            <a:off x="2177948" y="2422839"/>
            <a:ext cx="2271553" cy="2603339"/>
            <a:chOff x="3530934" y="2422839"/>
            <a:chExt cx="2271553" cy="2603339"/>
          </a:xfrm>
        </p:grpSpPr>
        <p:sp>
          <p:nvSpPr>
            <p:cNvPr id="22" name="Slide Title">
              <a:extLst>
                <a:ext uri="{FF2B5EF4-FFF2-40B4-BE49-F238E27FC236}">
                  <a16:creationId xmlns:a16="http://schemas.microsoft.com/office/drawing/2014/main" id="{0581ED3E-C692-4034-8F6E-96A90E0A8DED}"/>
                </a:ext>
              </a:extLst>
            </p:cNvPr>
            <p:cNvSpPr txBox="1">
              <a:spLocks/>
            </p:cNvSpPr>
            <p:nvPr/>
          </p:nvSpPr>
          <p:spPr>
            <a:xfrm>
              <a:off x="3530934" y="4751858"/>
              <a:ext cx="2271553" cy="274320"/>
            </a:xfrm>
            <a:prstGeom prst="rect">
              <a:avLst/>
            </a:prstGeom>
          </p:spPr>
          <p:txBody>
            <a:bodyPr vert="horz" lIns="0" tIns="0" rIns="0" bIns="0" rtlCol="0" anchor="t">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r>
                <a:rPr lang="en-US" sz="1600" b="1" dirty="0">
                  <a:solidFill>
                    <a:schemeClr val="tx2"/>
                  </a:solidFill>
                </a:rPr>
                <a:t>Washington, D.C.</a:t>
              </a:r>
            </a:p>
          </p:txBody>
        </p:sp>
        <p:pic>
          <p:nvPicPr>
            <p:cNvPr id="23" name="Picture 22">
              <a:extLst>
                <a:ext uri="{FF2B5EF4-FFF2-40B4-BE49-F238E27FC236}">
                  <a16:creationId xmlns:a16="http://schemas.microsoft.com/office/drawing/2014/main" id="{5BF36AE2-F8FF-4DC0-AE02-822765210C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95147" y="2422839"/>
              <a:ext cx="2143125" cy="2143125"/>
            </a:xfrm>
            <a:prstGeom prst="rect">
              <a:avLst/>
            </a:prstGeom>
          </p:spPr>
        </p:pic>
      </p:grpSp>
      <p:grpSp>
        <p:nvGrpSpPr>
          <p:cNvPr id="24" name="Group 23">
            <a:extLst>
              <a:ext uri="{FF2B5EF4-FFF2-40B4-BE49-F238E27FC236}">
                <a16:creationId xmlns:a16="http://schemas.microsoft.com/office/drawing/2014/main" id="{9D0854FC-3D86-46FD-8166-65EB087C8CBD}"/>
              </a:ext>
            </a:extLst>
          </p:cNvPr>
          <p:cNvGrpSpPr/>
          <p:nvPr userDrawn="1"/>
        </p:nvGrpSpPr>
        <p:grpSpPr>
          <a:xfrm>
            <a:off x="7806711" y="2422839"/>
            <a:ext cx="2271553" cy="2603339"/>
            <a:chOff x="8316162" y="2422839"/>
            <a:chExt cx="2271553" cy="2603339"/>
          </a:xfrm>
        </p:grpSpPr>
        <p:sp>
          <p:nvSpPr>
            <p:cNvPr id="25" name="Slide Title">
              <a:extLst>
                <a:ext uri="{FF2B5EF4-FFF2-40B4-BE49-F238E27FC236}">
                  <a16:creationId xmlns:a16="http://schemas.microsoft.com/office/drawing/2014/main" id="{0965EDEB-91CB-4905-A145-A1490C26D414}"/>
                </a:ext>
              </a:extLst>
            </p:cNvPr>
            <p:cNvSpPr txBox="1">
              <a:spLocks/>
            </p:cNvSpPr>
            <p:nvPr/>
          </p:nvSpPr>
          <p:spPr>
            <a:xfrm>
              <a:off x="8316162" y="4751858"/>
              <a:ext cx="2271553" cy="274320"/>
            </a:xfrm>
            <a:prstGeom prst="rect">
              <a:avLst/>
            </a:prstGeom>
          </p:spPr>
          <p:txBody>
            <a:bodyPr vert="horz" lIns="0" tIns="0" rIns="0" bIns="0" rtlCol="0" anchor="t">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r>
                <a:rPr lang="en-US" sz="1600" b="1" dirty="0">
                  <a:solidFill>
                    <a:schemeClr val="tx2"/>
                  </a:solidFill>
                </a:rPr>
                <a:t>Hong Kong</a:t>
              </a:r>
            </a:p>
          </p:txBody>
        </p:sp>
        <p:sp>
          <p:nvSpPr>
            <p:cNvPr id="26" name="Oval 25">
              <a:extLst>
                <a:ext uri="{FF2B5EF4-FFF2-40B4-BE49-F238E27FC236}">
                  <a16:creationId xmlns:a16="http://schemas.microsoft.com/office/drawing/2014/main" id="{9D340456-5F7C-422E-8380-D115929FC441}"/>
                </a:ext>
              </a:extLst>
            </p:cNvPr>
            <p:cNvSpPr/>
            <p:nvPr userDrawn="1"/>
          </p:nvSpPr>
          <p:spPr>
            <a:xfrm>
              <a:off x="8382090" y="2422839"/>
              <a:ext cx="2139696" cy="2139696"/>
            </a:xfrm>
            <a:prstGeom prst="ellipse">
              <a:avLst/>
            </a:prstGeom>
            <a:blipFill dpi="0" rotWithShape="1">
              <a:blip r:embed="rId6">
                <a:extLst>
                  <a:ext uri="{28A0092B-C50C-407E-A947-70E740481C1C}">
                    <a14:useLocalDpi xmlns:a14="http://schemas.microsoft.com/office/drawing/2010/main" val="0"/>
                  </a:ext>
                </a:extLst>
              </a:blip>
              <a:srcRect/>
              <a:stretch>
                <a:fillRect l="-12885" t="-5405" r="-3081" b="-1056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3072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8E5AA-E4E2-44A9-AF69-133829002DA4}"/>
              </a:ext>
            </a:extLst>
          </p:cNvPr>
          <p:cNvSpPr>
            <a:spLocks noGrp="1"/>
          </p:cNvSpPr>
          <p:nvPr>
            <p:ph type="title"/>
          </p:nvPr>
        </p:nvSpPr>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8255A16F-83B8-47CC-B81C-B2CE37C31022}"/>
              </a:ext>
            </a:extLst>
          </p:cNvPr>
          <p:cNvSpPr>
            <a:spLocks noGrp="1"/>
          </p:cNvSpPr>
          <p:nvPr>
            <p:ph type="sldNum" sz="quarter" idx="10"/>
          </p:nvPr>
        </p:nvSpPr>
        <p:spPr/>
        <p:txBody>
          <a:bodyPr/>
          <a:lstStyle/>
          <a:p>
            <a:r>
              <a:rPr lang="en-US"/>
              <a:t>Crowell &amp; Moring LLP  | </a:t>
            </a:r>
            <a:fld id="{CC06B453-77CD-4C54-8EEC-278DA547C9E8}" type="slidenum">
              <a:rPr lang="en-US" smtClean="0"/>
              <a:pPr/>
              <a:t>‹#›</a:t>
            </a:fld>
            <a:endParaRPr lang="en-US" dirty="0"/>
          </a:p>
        </p:txBody>
      </p:sp>
      <p:cxnSp>
        <p:nvCxnSpPr>
          <p:cNvPr id="128" name="Straight Connector 127">
            <a:extLst>
              <a:ext uri="{FF2B5EF4-FFF2-40B4-BE49-F238E27FC236}">
                <a16:creationId xmlns:a16="http://schemas.microsoft.com/office/drawing/2014/main" id="{B2BB998F-120C-4238-8D71-A8AA9E81CB8F}"/>
              </a:ext>
            </a:extLst>
          </p:cNvPr>
          <p:cNvCxnSpPr>
            <a:cxnSpLocks/>
          </p:cNvCxnSpPr>
          <p:nvPr/>
        </p:nvCxnSpPr>
        <p:spPr>
          <a:xfrm>
            <a:off x="640079" y="6400800"/>
            <a:ext cx="10972800" cy="328"/>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9" name="Picture 128">
            <a:extLst>
              <a:ext uri="{FF2B5EF4-FFF2-40B4-BE49-F238E27FC236}">
                <a16:creationId xmlns:a16="http://schemas.microsoft.com/office/drawing/2014/main" id="{C2323AB8-3CA8-482E-8F17-35728D0E7F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79" y="6470049"/>
            <a:ext cx="271199" cy="274320"/>
          </a:xfrm>
          <a:prstGeom prst="rect">
            <a:avLst/>
          </a:prstGeom>
        </p:spPr>
      </p:pic>
      <p:cxnSp>
        <p:nvCxnSpPr>
          <p:cNvPr id="130" name="Straight Connector 129">
            <a:extLst>
              <a:ext uri="{FF2B5EF4-FFF2-40B4-BE49-F238E27FC236}">
                <a16:creationId xmlns:a16="http://schemas.microsoft.com/office/drawing/2014/main" id="{D1243E2C-F6DE-441F-AA33-209E82F9C2F4}"/>
              </a:ext>
            </a:extLst>
          </p:cNvPr>
          <p:cNvCxnSpPr>
            <a:cxnSpLocks/>
          </p:cNvCxnSpPr>
          <p:nvPr/>
        </p:nvCxnSpPr>
        <p:spPr>
          <a:xfrm>
            <a:off x="640079" y="1188720"/>
            <a:ext cx="10972800" cy="32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8" name="Picture Placeholder 137">
            <a:extLst>
              <a:ext uri="{FF2B5EF4-FFF2-40B4-BE49-F238E27FC236}">
                <a16:creationId xmlns:a16="http://schemas.microsoft.com/office/drawing/2014/main" id="{40478E85-6CF7-407B-9CE3-518674D24D0D}"/>
              </a:ext>
            </a:extLst>
          </p:cNvPr>
          <p:cNvSpPr>
            <a:spLocks noGrp="1"/>
          </p:cNvSpPr>
          <p:nvPr>
            <p:ph type="pic" sz="quarter" idx="11" hasCustomPrompt="1"/>
          </p:nvPr>
        </p:nvSpPr>
        <p:spPr>
          <a:xfrm>
            <a:off x="749123" y="1680017"/>
            <a:ext cx="1097280" cy="457200"/>
          </a:xfrm>
        </p:spPr>
        <p:txBody>
          <a:bodyPr>
            <a:normAutofit/>
          </a:bodyPr>
          <a:lstStyle>
            <a:lvl1pPr marL="0" indent="0">
              <a:buNone/>
              <a:defRPr sz="1400">
                <a:solidFill>
                  <a:srgbClr val="FF0000"/>
                </a:solidFill>
              </a:defRPr>
            </a:lvl1pPr>
          </a:lstStyle>
          <a:p>
            <a:r>
              <a:rPr lang="en-US" dirty="0"/>
              <a:t>Logo</a:t>
            </a:r>
          </a:p>
        </p:txBody>
      </p:sp>
      <p:sp>
        <p:nvSpPr>
          <p:cNvPr id="143" name="Picture Placeholder 137">
            <a:extLst>
              <a:ext uri="{FF2B5EF4-FFF2-40B4-BE49-F238E27FC236}">
                <a16:creationId xmlns:a16="http://schemas.microsoft.com/office/drawing/2014/main" id="{448248B0-6098-4D3B-96BD-3B85A4744845}"/>
              </a:ext>
            </a:extLst>
          </p:cNvPr>
          <p:cNvSpPr>
            <a:spLocks noGrp="1"/>
          </p:cNvSpPr>
          <p:nvPr>
            <p:ph type="pic" sz="quarter" idx="12" hasCustomPrompt="1"/>
          </p:nvPr>
        </p:nvSpPr>
        <p:spPr>
          <a:xfrm>
            <a:off x="2680609" y="1680017"/>
            <a:ext cx="1097280" cy="457200"/>
          </a:xfrm>
        </p:spPr>
        <p:txBody>
          <a:bodyPr>
            <a:normAutofit/>
          </a:bodyPr>
          <a:lstStyle>
            <a:lvl1pPr marL="0" indent="0">
              <a:buNone/>
              <a:defRPr sz="1400">
                <a:solidFill>
                  <a:srgbClr val="FF0000"/>
                </a:solidFill>
              </a:defRPr>
            </a:lvl1pPr>
          </a:lstStyle>
          <a:p>
            <a:r>
              <a:rPr lang="en-US" dirty="0"/>
              <a:t>Logo</a:t>
            </a:r>
          </a:p>
        </p:txBody>
      </p:sp>
      <p:sp>
        <p:nvSpPr>
          <p:cNvPr id="147" name="Picture Placeholder 137">
            <a:extLst>
              <a:ext uri="{FF2B5EF4-FFF2-40B4-BE49-F238E27FC236}">
                <a16:creationId xmlns:a16="http://schemas.microsoft.com/office/drawing/2014/main" id="{C8177809-D9BF-4653-AE72-DD4B92F0118D}"/>
              </a:ext>
            </a:extLst>
          </p:cNvPr>
          <p:cNvSpPr>
            <a:spLocks noGrp="1"/>
          </p:cNvSpPr>
          <p:nvPr>
            <p:ph type="pic" sz="quarter" idx="13" hasCustomPrompt="1"/>
          </p:nvPr>
        </p:nvSpPr>
        <p:spPr>
          <a:xfrm>
            <a:off x="4612095" y="1680017"/>
            <a:ext cx="1097280" cy="457200"/>
          </a:xfrm>
        </p:spPr>
        <p:txBody>
          <a:bodyPr>
            <a:normAutofit/>
          </a:bodyPr>
          <a:lstStyle>
            <a:lvl1pPr marL="0" indent="0">
              <a:buNone/>
              <a:defRPr sz="1400">
                <a:solidFill>
                  <a:srgbClr val="FF0000"/>
                </a:solidFill>
              </a:defRPr>
            </a:lvl1pPr>
          </a:lstStyle>
          <a:p>
            <a:r>
              <a:rPr lang="en-US" dirty="0"/>
              <a:t>Logo</a:t>
            </a:r>
          </a:p>
        </p:txBody>
      </p:sp>
      <p:sp>
        <p:nvSpPr>
          <p:cNvPr id="151" name="Picture Placeholder 137">
            <a:extLst>
              <a:ext uri="{FF2B5EF4-FFF2-40B4-BE49-F238E27FC236}">
                <a16:creationId xmlns:a16="http://schemas.microsoft.com/office/drawing/2014/main" id="{1951EA45-150A-4C69-879E-F444DB4112EE}"/>
              </a:ext>
            </a:extLst>
          </p:cNvPr>
          <p:cNvSpPr>
            <a:spLocks noGrp="1"/>
          </p:cNvSpPr>
          <p:nvPr>
            <p:ph type="pic" sz="quarter" idx="14" hasCustomPrompt="1"/>
          </p:nvPr>
        </p:nvSpPr>
        <p:spPr>
          <a:xfrm>
            <a:off x="6543581" y="1680017"/>
            <a:ext cx="1097280" cy="457200"/>
          </a:xfrm>
        </p:spPr>
        <p:txBody>
          <a:bodyPr>
            <a:normAutofit/>
          </a:bodyPr>
          <a:lstStyle>
            <a:lvl1pPr marL="0" indent="0">
              <a:buNone/>
              <a:defRPr sz="1400">
                <a:solidFill>
                  <a:srgbClr val="FF0000"/>
                </a:solidFill>
              </a:defRPr>
            </a:lvl1pPr>
          </a:lstStyle>
          <a:p>
            <a:r>
              <a:rPr lang="en-US" dirty="0"/>
              <a:t>Logo</a:t>
            </a:r>
          </a:p>
        </p:txBody>
      </p:sp>
      <p:sp>
        <p:nvSpPr>
          <p:cNvPr id="155" name="Picture Placeholder 137">
            <a:extLst>
              <a:ext uri="{FF2B5EF4-FFF2-40B4-BE49-F238E27FC236}">
                <a16:creationId xmlns:a16="http://schemas.microsoft.com/office/drawing/2014/main" id="{C91BB31A-B194-4E1C-98B4-9F81D1D241F3}"/>
              </a:ext>
            </a:extLst>
          </p:cNvPr>
          <p:cNvSpPr>
            <a:spLocks noGrp="1"/>
          </p:cNvSpPr>
          <p:nvPr>
            <p:ph type="pic" sz="quarter" idx="15" hasCustomPrompt="1"/>
          </p:nvPr>
        </p:nvSpPr>
        <p:spPr>
          <a:xfrm>
            <a:off x="8475068" y="1680017"/>
            <a:ext cx="1097280" cy="457200"/>
          </a:xfrm>
        </p:spPr>
        <p:txBody>
          <a:bodyPr>
            <a:normAutofit/>
          </a:bodyPr>
          <a:lstStyle>
            <a:lvl1pPr marL="0" indent="0">
              <a:buNone/>
              <a:defRPr sz="1400">
                <a:solidFill>
                  <a:srgbClr val="FF0000"/>
                </a:solidFill>
              </a:defRPr>
            </a:lvl1pPr>
          </a:lstStyle>
          <a:p>
            <a:r>
              <a:rPr lang="en-US" dirty="0"/>
              <a:t>Logo</a:t>
            </a:r>
          </a:p>
        </p:txBody>
      </p:sp>
      <p:sp>
        <p:nvSpPr>
          <p:cNvPr id="159" name="Picture Placeholder 137">
            <a:extLst>
              <a:ext uri="{FF2B5EF4-FFF2-40B4-BE49-F238E27FC236}">
                <a16:creationId xmlns:a16="http://schemas.microsoft.com/office/drawing/2014/main" id="{8CE72EB3-E7AF-4BCB-8EC6-58D097B1781C}"/>
              </a:ext>
            </a:extLst>
          </p:cNvPr>
          <p:cNvSpPr>
            <a:spLocks noGrp="1"/>
          </p:cNvSpPr>
          <p:nvPr>
            <p:ph type="pic" sz="quarter" idx="16" hasCustomPrompt="1"/>
          </p:nvPr>
        </p:nvSpPr>
        <p:spPr>
          <a:xfrm>
            <a:off x="10406555" y="1680017"/>
            <a:ext cx="1097280" cy="457200"/>
          </a:xfrm>
        </p:spPr>
        <p:txBody>
          <a:bodyPr>
            <a:normAutofit/>
          </a:bodyPr>
          <a:lstStyle>
            <a:lvl1pPr marL="0" indent="0">
              <a:buNone/>
              <a:defRPr sz="1400">
                <a:solidFill>
                  <a:srgbClr val="FF0000"/>
                </a:solidFill>
              </a:defRPr>
            </a:lvl1pPr>
          </a:lstStyle>
          <a:p>
            <a:r>
              <a:rPr lang="en-US" dirty="0"/>
              <a:t>Logo</a:t>
            </a:r>
          </a:p>
        </p:txBody>
      </p:sp>
      <p:sp>
        <p:nvSpPr>
          <p:cNvPr id="163" name="Picture Placeholder 137">
            <a:extLst>
              <a:ext uri="{FF2B5EF4-FFF2-40B4-BE49-F238E27FC236}">
                <a16:creationId xmlns:a16="http://schemas.microsoft.com/office/drawing/2014/main" id="{BE438689-7968-4339-A9F8-B90A470EEBBB}"/>
              </a:ext>
            </a:extLst>
          </p:cNvPr>
          <p:cNvSpPr>
            <a:spLocks noGrp="1"/>
          </p:cNvSpPr>
          <p:nvPr>
            <p:ph type="pic" sz="quarter" idx="17" hasCustomPrompt="1"/>
          </p:nvPr>
        </p:nvSpPr>
        <p:spPr>
          <a:xfrm>
            <a:off x="749123" y="2916898"/>
            <a:ext cx="1097280" cy="457200"/>
          </a:xfrm>
        </p:spPr>
        <p:txBody>
          <a:bodyPr>
            <a:normAutofit/>
          </a:bodyPr>
          <a:lstStyle>
            <a:lvl1pPr marL="0" indent="0">
              <a:buNone/>
              <a:defRPr sz="1400">
                <a:solidFill>
                  <a:srgbClr val="FF0000"/>
                </a:solidFill>
              </a:defRPr>
            </a:lvl1pPr>
          </a:lstStyle>
          <a:p>
            <a:r>
              <a:rPr lang="en-US" dirty="0"/>
              <a:t>Logo</a:t>
            </a:r>
          </a:p>
        </p:txBody>
      </p:sp>
      <p:sp>
        <p:nvSpPr>
          <p:cNvPr id="167" name="Picture Placeholder 137">
            <a:extLst>
              <a:ext uri="{FF2B5EF4-FFF2-40B4-BE49-F238E27FC236}">
                <a16:creationId xmlns:a16="http://schemas.microsoft.com/office/drawing/2014/main" id="{76E69675-205D-43B1-9B82-F8501EFEF280}"/>
              </a:ext>
            </a:extLst>
          </p:cNvPr>
          <p:cNvSpPr>
            <a:spLocks noGrp="1"/>
          </p:cNvSpPr>
          <p:nvPr>
            <p:ph type="pic" sz="quarter" idx="18" hasCustomPrompt="1"/>
          </p:nvPr>
        </p:nvSpPr>
        <p:spPr>
          <a:xfrm>
            <a:off x="2680609" y="2916898"/>
            <a:ext cx="1097280" cy="457200"/>
          </a:xfrm>
        </p:spPr>
        <p:txBody>
          <a:bodyPr>
            <a:normAutofit/>
          </a:bodyPr>
          <a:lstStyle>
            <a:lvl1pPr marL="0" indent="0">
              <a:buNone/>
              <a:defRPr sz="1400">
                <a:solidFill>
                  <a:srgbClr val="FF0000"/>
                </a:solidFill>
              </a:defRPr>
            </a:lvl1pPr>
          </a:lstStyle>
          <a:p>
            <a:r>
              <a:rPr lang="en-US" dirty="0"/>
              <a:t>Logo</a:t>
            </a:r>
          </a:p>
        </p:txBody>
      </p:sp>
      <p:sp>
        <p:nvSpPr>
          <p:cNvPr id="171" name="Picture Placeholder 137">
            <a:extLst>
              <a:ext uri="{FF2B5EF4-FFF2-40B4-BE49-F238E27FC236}">
                <a16:creationId xmlns:a16="http://schemas.microsoft.com/office/drawing/2014/main" id="{59B40527-24C7-4366-B4ED-77A169CC3B72}"/>
              </a:ext>
            </a:extLst>
          </p:cNvPr>
          <p:cNvSpPr>
            <a:spLocks noGrp="1"/>
          </p:cNvSpPr>
          <p:nvPr>
            <p:ph type="pic" sz="quarter" idx="19" hasCustomPrompt="1"/>
          </p:nvPr>
        </p:nvSpPr>
        <p:spPr>
          <a:xfrm>
            <a:off x="4612095" y="2916898"/>
            <a:ext cx="1097280" cy="457200"/>
          </a:xfrm>
        </p:spPr>
        <p:txBody>
          <a:bodyPr>
            <a:normAutofit/>
          </a:bodyPr>
          <a:lstStyle>
            <a:lvl1pPr marL="0" indent="0">
              <a:buNone/>
              <a:defRPr sz="1400">
                <a:solidFill>
                  <a:srgbClr val="FF0000"/>
                </a:solidFill>
              </a:defRPr>
            </a:lvl1pPr>
          </a:lstStyle>
          <a:p>
            <a:r>
              <a:rPr lang="en-US" dirty="0"/>
              <a:t>Logo</a:t>
            </a:r>
          </a:p>
        </p:txBody>
      </p:sp>
      <p:sp>
        <p:nvSpPr>
          <p:cNvPr id="175" name="Picture Placeholder 137">
            <a:extLst>
              <a:ext uri="{FF2B5EF4-FFF2-40B4-BE49-F238E27FC236}">
                <a16:creationId xmlns:a16="http://schemas.microsoft.com/office/drawing/2014/main" id="{70CC025D-2B5E-4A5B-87AE-94F14F5DE1F9}"/>
              </a:ext>
            </a:extLst>
          </p:cNvPr>
          <p:cNvSpPr>
            <a:spLocks noGrp="1"/>
          </p:cNvSpPr>
          <p:nvPr>
            <p:ph type="pic" sz="quarter" idx="20" hasCustomPrompt="1"/>
          </p:nvPr>
        </p:nvSpPr>
        <p:spPr>
          <a:xfrm>
            <a:off x="6543581" y="2916898"/>
            <a:ext cx="1097280" cy="457200"/>
          </a:xfrm>
        </p:spPr>
        <p:txBody>
          <a:bodyPr>
            <a:normAutofit/>
          </a:bodyPr>
          <a:lstStyle>
            <a:lvl1pPr marL="0" indent="0">
              <a:buNone/>
              <a:defRPr sz="1400">
                <a:solidFill>
                  <a:srgbClr val="FF0000"/>
                </a:solidFill>
              </a:defRPr>
            </a:lvl1pPr>
          </a:lstStyle>
          <a:p>
            <a:r>
              <a:rPr lang="en-US" dirty="0"/>
              <a:t>Logo</a:t>
            </a:r>
          </a:p>
        </p:txBody>
      </p:sp>
      <p:sp>
        <p:nvSpPr>
          <p:cNvPr id="179" name="Picture Placeholder 137">
            <a:extLst>
              <a:ext uri="{FF2B5EF4-FFF2-40B4-BE49-F238E27FC236}">
                <a16:creationId xmlns:a16="http://schemas.microsoft.com/office/drawing/2014/main" id="{6A218FE5-DDE1-4D2A-9F65-DC2BD1743D3E}"/>
              </a:ext>
            </a:extLst>
          </p:cNvPr>
          <p:cNvSpPr>
            <a:spLocks noGrp="1"/>
          </p:cNvSpPr>
          <p:nvPr>
            <p:ph type="pic" sz="quarter" idx="21" hasCustomPrompt="1"/>
          </p:nvPr>
        </p:nvSpPr>
        <p:spPr>
          <a:xfrm>
            <a:off x="8475068" y="2916898"/>
            <a:ext cx="1097280" cy="457200"/>
          </a:xfrm>
        </p:spPr>
        <p:txBody>
          <a:bodyPr>
            <a:normAutofit/>
          </a:bodyPr>
          <a:lstStyle>
            <a:lvl1pPr marL="0" indent="0">
              <a:buNone/>
              <a:defRPr sz="1400">
                <a:solidFill>
                  <a:srgbClr val="FF0000"/>
                </a:solidFill>
              </a:defRPr>
            </a:lvl1pPr>
          </a:lstStyle>
          <a:p>
            <a:r>
              <a:rPr lang="en-US" dirty="0"/>
              <a:t>Logo</a:t>
            </a:r>
          </a:p>
        </p:txBody>
      </p:sp>
      <p:sp>
        <p:nvSpPr>
          <p:cNvPr id="183" name="Picture Placeholder 137">
            <a:extLst>
              <a:ext uri="{FF2B5EF4-FFF2-40B4-BE49-F238E27FC236}">
                <a16:creationId xmlns:a16="http://schemas.microsoft.com/office/drawing/2014/main" id="{558D925C-500A-46D7-8BE1-3A304BBAD038}"/>
              </a:ext>
            </a:extLst>
          </p:cNvPr>
          <p:cNvSpPr>
            <a:spLocks noGrp="1"/>
          </p:cNvSpPr>
          <p:nvPr>
            <p:ph type="pic" sz="quarter" idx="22" hasCustomPrompt="1"/>
          </p:nvPr>
        </p:nvSpPr>
        <p:spPr>
          <a:xfrm>
            <a:off x="10406555" y="2916898"/>
            <a:ext cx="1097280" cy="457200"/>
          </a:xfrm>
        </p:spPr>
        <p:txBody>
          <a:bodyPr>
            <a:normAutofit/>
          </a:bodyPr>
          <a:lstStyle>
            <a:lvl1pPr marL="0" indent="0">
              <a:buNone/>
              <a:defRPr sz="1400">
                <a:solidFill>
                  <a:srgbClr val="FF0000"/>
                </a:solidFill>
              </a:defRPr>
            </a:lvl1pPr>
          </a:lstStyle>
          <a:p>
            <a:r>
              <a:rPr lang="en-US" dirty="0"/>
              <a:t>Logo</a:t>
            </a:r>
          </a:p>
        </p:txBody>
      </p:sp>
      <p:sp>
        <p:nvSpPr>
          <p:cNvPr id="187" name="Picture Placeholder 137">
            <a:extLst>
              <a:ext uri="{FF2B5EF4-FFF2-40B4-BE49-F238E27FC236}">
                <a16:creationId xmlns:a16="http://schemas.microsoft.com/office/drawing/2014/main" id="{FAE16A67-2997-4FB9-B8C1-B1A6A2F59430}"/>
              </a:ext>
            </a:extLst>
          </p:cNvPr>
          <p:cNvSpPr>
            <a:spLocks noGrp="1"/>
          </p:cNvSpPr>
          <p:nvPr>
            <p:ph type="pic" sz="quarter" idx="23" hasCustomPrompt="1"/>
          </p:nvPr>
        </p:nvSpPr>
        <p:spPr>
          <a:xfrm>
            <a:off x="749123" y="4137678"/>
            <a:ext cx="1097280" cy="457200"/>
          </a:xfrm>
        </p:spPr>
        <p:txBody>
          <a:bodyPr>
            <a:normAutofit/>
          </a:bodyPr>
          <a:lstStyle>
            <a:lvl1pPr marL="0" indent="0">
              <a:buNone/>
              <a:defRPr sz="1400">
                <a:solidFill>
                  <a:srgbClr val="FF0000"/>
                </a:solidFill>
              </a:defRPr>
            </a:lvl1pPr>
          </a:lstStyle>
          <a:p>
            <a:r>
              <a:rPr lang="en-US" dirty="0"/>
              <a:t>Logo</a:t>
            </a:r>
          </a:p>
        </p:txBody>
      </p:sp>
      <p:sp>
        <p:nvSpPr>
          <p:cNvPr id="191" name="Picture Placeholder 137">
            <a:extLst>
              <a:ext uri="{FF2B5EF4-FFF2-40B4-BE49-F238E27FC236}">
                <a16:creationId xmlns:a16="http://schemas.microsoft.com/office/drawing/2014/main" id="{04F088A4-7F29-466E-8A67-EC7ABA3323DA}"/>
              </a:ext>
            </a:extLst>
          </p:cNvPr>
          <p:cNvSpPr>
            <a:spLocks noGrp="1"/>
          </p:cNvSpPr>
          <p:nvPr>
            <p:ph type="pic" sz="quarter" idx="24" hasCustomPrompt="1"/>
          </p:nvPr>
        </p:nvSpPr>
        <p:spPr>
          <a:xfrm>
            <a:off x="2680609" y="4137678"/>
            <a:ext cx="1097280" cy="457200"/>
          </a:xfrm>
        </p:spPr>
        <p:txBody>
          <a:bodyPr>
            <a:normAutofit/>
          </a:bodyPr>
          <a:lstStyle>
            <a:lvl1pPr marL="0" indent="0">
              <a:buNone/>
              <a:defRPr sz="1400">
                <a:solidFill>
                  <a:srgbClr val="FF0000"/>
                </a:solidFill>
              </a:defRPr>
            </a:lvl1pPr>
          </a:lstStyle>
          <a:p>
            <a:r>
              <a:rPr lang="en-US" dirty="0"/>
              <a:t>Logo</a:t>
            </a:r>
          </a:p>
        </p:txBody>
      </p:sp>
      <p:sp>
        <p:nvSpPr>
          <p:cNvPr id="195" name="Picture Placeholder 137">
            <a:extLst>
              <a:ext uri="{FF2B5EF4-FFF2-40B4-BE49-F238E27FC236}">
                <a16:creationId xmlns:a16="http://schemas.microsoft.com/office/drawing/2014/main" id="{A4314BF3-237E-4762-9134-797BC1E59B1C}"/>
              </a:ext>
            </a:extLst>
          </p:cNvPr>
          <p:cNvSpPr>
            <a:spLocks noGrp="1"/>
          </p:cNvSpPr>
          <p:nvPr>
            <p:ph type="pic" sz="quarter" idx="25" hasCustomPrompt="1"/>
          </p:nvPr>
        </p:nvSpPr>
        <p:spPr>
          <a:xfrm>
            <a:off x="4612095" y="4137678"/>
            <a:ext cx="1097280" cy="457200"/>
          </a:xfrm>
        </p:spPr>
        <p:txBody>
          <a:bodyPr>
            <a:normAutofit/>
          </a:bodyPr>
          <a:lstStyle>
            <a:lvl1pPr marL="0" indent="0">
              <a:buNone/>
              <a:defRPr sz="1400">
                <a:solidFill>
                  <a:srgbClr val="FF0000"/>
                </a:solidFill>
              </a:defRPr>
            </a:lvl1pPr>
          </a:lstStyle>
          <a:p>
            <a:r>
              <a:rPr lang="en-US" dirty="0"/>
              <a:t>Logo</a:t>
            </a:r>
          </a:p>
        </p:txBody>
      </p:sp>
      <p:sp>
        <p:nvSpPr>
          <p:cNvPr id="199" name="Picture Placeholder 137">
            <a:extLst>
              <a:ext uri="{FF2B5EF4-FFF2-40B4-BE49-F238E27FC236}">
                <a16:creationId xmlns:a16="http://schemas.microsoft.com/office/drawing/2014/main" id="{FE8013E0-BA7B-4371-917C-7CF5A1F10289}"/>
              </a:ext>
            </a:extLst>
          </p:cNvPr>
          <p:cNvSpPr>
            <a:spLocks noGrp="1"/>
          </p:cNvSpPr>
          <p:nvPr>
            <p:ph type="pic" sz="quarter" idx="26" hasCustomPrompt="1"/>
          </p:nvPr>
        </p:nvSpPr>
        <p:spPr>
          <a:xfrm>
            <a:off x="6543581" y="4137678"/>
            <a:ext cx="1097280" cy="457200"/>
          </a:xfrm>
        </p:spPr>
        <p:txBody>
          <a:bodyPr>
            <a:normAutofit/>
          </a:bodyPr>
          <a:lstStyle>
            <a:lvl1pPr marL="0" indent="0">
              <a:buNone/>
              <a:defRPr sz="1400">
                <a:solidFill>
                  <a:srgbClr val="FF0000"/>
                </a:solidFill>
              </a:defRPr>
            </a:lvl1pPr>
          </a:lstStyle>
          <a:p>
            <a:r>
              <a:rPr lang="en-US" dirty="0"/>
              <a:t>Logo</a:t>
            </a:r>
          </a:p>
        </p:txBody>
      </p:sp>
      <p:sp>
        <p:nvSpPr>
          <p:cNvPr id="203" name="Picture Placeholder 137">
            <a:extLst>
              <a:ext uri="{FF2B5EF4-FFF2-40B4-BE49-F238E27FC236}">
                <a16:creationId xmlns:a16="http://schemas.microsoft.com/office/drawing/2014/main" id="{6FA517A1-1FCF-495C-AB36-C46BAC572ADF}"/>
              </a:ext>
            </a:extLst>
          </p:cNvPr>
          <p:cNvSpPr>
            <a:spLocks noGrp="1"/>
          </p:cNvSpPr>
          <p:nvPr>
            <p:ph type="pic" sz="quarter" idx="27" hasCustomPrompt="1"/>
          </p:nvPr>
        </p:nvSpPr>
        <p:spPr>
          <a:xfrm>
            <a:off x="8475068" y="4137678"/>
            <a:ext cx="1097280" cy="457200"/>
          </a:xfrm>
        </p:spPr>
        <p:txBody>
          <a:bodyPr>
            <a:normAutofit/>
          </a:bodyPr>
          <a:lstStyle>
            <a:lvl1pPr marL="0" indent="0">
              <a:buNone/>
              <a:defRPr sz="1400">
                <a:solidFill>
                  <a:srgbClr val="FF0000"/>
                </a:solidFill>
              </a:defRPr>
            </a:lvl1pPr>
          </a:lstStyle>
          <a:p>
            <a:r>
              <a:rPr lang="en-US" dirty="0"/>
              <a:t>Logo</a:t>
            </a:r>
          </a:p>
        </p:txBody>
      </p:sp>
      <p:sp>
        <p:nvSpPr>
          <p:cNvPr id="207" name="Picture Placeholder 137">
            <a:extLst>
              <a:ext uri="{FF2B5EF4-FFF2-40B4-BE49-F238E27FC236}">
                <a16:creationId xmlns:a16="http://schemas.microsoft.com/office/drawing/2014/main" id="{969DC8F4-7C65-4C62-962F-D06F7A9277FD}"/>
              </a:ext>
            </a:extLst>
          </p:cNvPr>
          <p:cNvSpPr>
            <a:spLocks noGrp="1"/>
          </p:cNvSpPr>
          <p:nvPr>
            <p:ph type="pic" sz="quarter" idx="28" hasCustomPrompt="1"/>
          </p:nvPr>
        </p:nvSpPr>
        <p:spPr>
          <a:xfrm>
            <a:off x="749123" y="5374559"/>
            <a:ext cx="1097280" cy="457200"/>
          </a:xfrm>
        </p:spPr>
        <p:txBody>
          <a:bodyPr>
            <a:normAutofit/>
          </a:bodyPr>
          <a:lstStyle>
            <a:lvl1pPr marL="0" indent="0">
              <a:buNone/>
              <a:defRPr sz="1400">
                <a:solidFill>
                  <a:srgbClr val="FF0000"/>
                </a:solidFill>
              </a:defRPr>
            </a:lvl1pPr>
          </a:lstStyle>
          <a:p>
            <a:r>
              <a:rPr lang="en-US" dirty="0"/>
              <a:t>Logo</a:t>
            </a:r>
          </a:p>
        </p:txBody>
      </p:sp>
      <p:sp>
        <p:nvSpPr>
          <p:cNvPr id="211" name="Picture Placeholder 137">
            <a:extLst>
              <a:ext uri="{FF2B5EF4-FFF2-40B4-BE49-F238E27FC236}">
                <a16:creationId xmlns:a16="http://schemas.microsoft.com/office/drawing/2014/main" id="{E51CF39A-D572-4AD0-8EA6-949F20D51BDA}"/>
              </a:ext>
            </a:extLst>
          </p:cNvPr>
          <p:cNvSpPr>
            <a:spLocks noGrp="1"/>
          </p:cNvSpPr>
          <p:nvPr>
            <p:ph type="pic" sz="quarter" idx="29" hasCustomPrompt="1"/>
          </p:nvPr>
        </p:nvSpPr>
        <p:spPr>
          <a:xfrm>
            <a:off x="2680609" y="5374559"/>
            <a:ext cx="1097280" cy="457200"/>
          </a:xfrm>
        </p:spPr>
        <p:txBody>
          <a:bodyPr>
            <a:normAutofit/>
          </a:bodyPr>
          <a:lstStyle>
            <a:lvl1pPr marL="0" indent="0">
              <a:buNone/>
              <a:defRPr sz="1400">
                <a:solidFill>
                  <a:srgbClr val="FF0000"/>
                </a:solidFill>
              </a:defRPr>
            </a:lvl1pPr>
          </a:lstStyle>
          <a:p>
            <a:r>
              <a:rPr lang="en-US" dirty="0"/>
              <a:t>Logo</a:t>
            </a:r>
          </a:p>
        </p:txBody>
      </p:sp>
      <p:sp>
        <p:nvSpPr>
          <p:cNvPr id="215" name="Picture Placeholder 137">
            <a:extLst>
              <a:ext uri="{FF2B5EF4-FFF2-40B4-BE49-F238E27FC236}">
                <a16:creationId xmlns:a16="http://schemas.microsoft.com/office/drawing/2014/main" id="{30F2003E-B65A-4DF1-852A-EF56E15206EB}"/>
              </a:ext>
            </a:extLst>
          </p:cNvPr>
          <p:cNvSpPr>
            <a:spLocks noGrp="1"/>
          </p:cNvSpPr>
          <p:nvPr>
            <p:ph type="pic" sz="quarter" idx="30" hasCustomPrompt="1"/>
          </p:nvPr>
        </p:nvSpPr>
        <p:spPr>
          <a:xfrm>
            <a:off x="4612095" y="5374559"/>
            <a:ext cx="1097280" cy="457200"/>
          </a:xfrm>
        </p:spPr>
        <p:txBody>
          <a:bodyPr>
            <a:normAutofit/>
          </a:bodyPr>
          <a:lstStyle>
            <a:lvl1pPr marL="0" indent="0">
              <a:buNone/>
              <a:defRPr sz="1400">
                <a:solidFill>
                  <a:srgbClr val="FF0000"/>
                </a:solidFill>
              </a:defRPr>
            </a:lvl1pPr>
          </a:lstStyle>
          <a:p>
            <a:r>
              <a:rPr lang="en-US" dirty="0"/>
              <a:t>Logo</a:t>
            </a:r>
          </a:p>
        </p:txBody>
      </p:sp>
      <p:sp>
        <p:nvSpPr>
          <p:cNvPr id="219" name="Picture Placeholder 137">
            <a:extLst>
              <a:ext uri="{FF2B5EF4-FFF2-40B4-BE49-F238E27FC236}">
                <a16:creationId xmlns:a16="http://schemas.microsoft.com/office/drawing/2014/main" id="{B5C1C563-8E99-420C-832A-8A61EA97568E}"/>
              </a:ext>
            </a:extLst>
          </p:cNvPr>
          <p:cNvSpPr>
            <a:spLocks noGrp="1"/>
          </p:cNvSpPr>
          <p:nvPr>
            <p:ph type="pic" sz="quarter" idx="31" hasCustomPrompt="1"/>
          </p:nvPr>
        </p:nvSpPr>
        <p:spPr>
          <a:xfrm>
            <a:off x="6543581" y="5374559"/>
            <a:ext cx="1097280" cy="457200"/>
          </a:xfrm>
        </p:spPr>
        <p:txBody>
          <a:bodyPr>
            <a:normAutofit/>
          </a:bodyPr>
          <a:lstStyle>
            <a:lvl1pPr marL="0" indent="0">
              <a:buNone/>
              <a:defRPr sz="1400">
                <a:solidFill>
                  <a:srgbClr val="FF0000"/>
                </a:solidFill>
              </a:defRPr>
            </a:lvl1pPr>
          </a:lstStyle>
          <a:p>
            <a:r>
              <a:rPr lang="en-US" dirty="0"/>
              <a:t>Logo</a:t>
            </a:r>
          </a:p>
        </p:txBody>
      </p:sp>
      <p:sp>
        <p:nvSpPr>
          <p:cNvPr id="223" name="Picture Placeholder 137">
            <a:extLst>
              <a:ext uri="{FF2B5EF4-FFF2-40B4-BE49-F238E27FC236}">
                <a16:creationId xmlns:a16="http://schemas.microsoft.com/office/drawing/2014/main" id="{A22B27CA-4956-4DBB-906B-01B9633F43F4}"/>
              </a:ext>
            </a:extLst>
          </p:cNvPr>
          <p:cNvSpPr>
            <a:spLocks noGrp="1"/>
          </p:cNvSpPr>
          <p:nvPr>
            <p:ph type="pic" sz="quarter" idx="32" hasCustomPrompt="1"/>
          </p:nvPr>
        </p:nvSpPr>
        <p:spPr>
          <a:xfrm>
            <a:off x="8475068" y="5374559"/>
            <a:ext cx="1097280" cy="457200"/>
          </a:xfrm>
        </p:spPr>
        <p:txBody>
          <a:bodyPr>
            <a:normAutofit/>
          </a:bodyPr>
          <a:lstStyle>
            <a:lvl1pPr marL="0" indent="0">
              <a:buNone/>
              <a:defRPr sz="1400">
                <a:solidFill>
                  <a:srgbClr val="FF0000"/>
                </a:solidFill>
              </a:defRPr>
            </a:lvl1pPr>
          </a:lstStyle>
          <a:p>
            <a:r>
              <a:rPr lang="en-US" dirty="0"/>
              <a:t>Logo</a:t>
            </a:r>
          </a:p>
        </p:txBody>
      </p:sp>
      <p:sp>
        <p:nvSpPr>
          <p:cNvPr id="227" name="Picture Placeholder 137">
            <a:extLst>
              <a:ext uri="{FF2B5EF4-FFF2-40B4-BE49-F238E27FC236}">
                <a16:creationId xmlns:a16="http://schemas.microsoft.com/office/drawing/2014/main" id="{B1638D9C-0326-40CF-9EE8-CF3053B3DCFB}"/>
              </a:ext>
            </a:extLst>
          </p:cNvPr>
          <p:cNvSpPr>
            <a:spLocks noGrp="1"/>
          </p:cNvSpPr>
          <p:nvPr>
            <p:ph type="pic" sz="quarter" idx="33" hasCustomPrompt="1"/>
          </p:nvPr>
        </p:nvSpPr>
        <p:spPr>
          <a:xfrm>
            <a:off x="10406555" y="4137678"/>
            <a:ext cx="1097280" cy="457200"/>
          </a:xfrm>
        </p:spPr>
        <p:txBody>
          <a:bodyPr>
            <a:normAutofit/>
          </a:bodyPr>
          <a:lstStyle>
            <a:lvl1pPr marL="0" indent="0">
              <a:buNone/>
              <a:defRPr sz="1400">
                <a:solidFill>
                  <a:srgbClr val="FF0000"/>
                </a:solidFill>
              </a:defRPr>
            </a:lvl1pPr>
          </a:lstStyle>
          <a:p>
            <a:r>
              <a:rPr lang="en-US" dirty="0"/>
              <a:t>Logo</a:t>
            </a:r>
          </a:p>
        </p:txBody>
      </p:sp>
      <p:sp>
        <p:nvSpPr>
          <p:cNvPr id="231" name="Picture Placeholder 137">
            <a:extLst>
              <a:ext uri="{FF2B5EF4-FFF2-40B4-BE49-F238E27FC236}">
                <a16:creationId xmlns:a16="http://schemas.microsoft.com/office/drawing/2014/main" id="{298F023A-5396-4960-8A67-E0D958A5E0CA}"/>
              </a:ext>
            </a:extLst>
          </p:cNvPr>
          <p:cNvSpPr>
            <a:spLocks noGrp="1"/>
          </p:cNvSpPr>
          <p:nvPr>
            <p:ph type="pic" sz="quarter" idx="34" hasCustomPrompt="1"/>
          </p:nvPr>
        </p:nvSpPr>
        <p:spPr>
          <a:xfrm>
            <a:off x="10406555" y="5374559"/>
            <a:ext cx="1097280" cy="457200"/>
          </a:xfrm>
        </p:spPr>
        <p:txBody>
          <a:bodyPr>
            <a:normAutofit/>
          </a:bodyPr>
          <a:lstStyle>
            <a:lvl1pPr marL="0" indent="0">
              <a:buNone/>
              <a:defRPr sz="1400">
                <a:solidFill>
                  <a:srgbClr val="FF0000"/>
                </a:solidFill>
              </a:defRPr>
            </a:lvl1pPr>
          </a:lstStyle>
          <a:p>
            <a:r>
              <a:rPr lang="en-US" dirty="0"/>
              <a:t>Logo</a:t>
            </a:r>
          </a:p>
        </p:txBody>
      </p:sp>
    </p:spTree>
    <p:extLst>
      <p:ext uri="{BB962C8B-B14F-4D97-AF65-F5344CB8AC3E}">
        <p14:creationId xmlns:p14="http://schemas.microsoft.com/office/powerpoint/2010/main" val="41621444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Full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7E0F9F1-3CE5-45C7-A5C8-A7D934F59C53}"/>
              </a:ext>
            </a:extLst>
          </p:cNvPr>
          <p:cNvSpPr>
            <a:spLocks noGrp="1"/>
          </p:cNvSpPr>
          <p:nvPr>
            <p:ph type="pic" sz="quarter" idx="11"/>
          </p:nvPr>
        </p:nvSpPr>
        <p:spPr>
          <a:xfrm>
            <a:off x="0" y="0"/>
            <a:ext cx="12192000" cy="6399160"/>
          </a:xfrm>
        </p:spPr>
        <p:txBody>
          <a:bodyPr/>
          <a:lstStyle>
            <a:lvl1pPr marL="0" indent="0">
              <a:buFontTx/>
              <a:buNone/>
              <a:defRPr>
                <a:solidFill>
                  <a:srgbClr val="FF0000"/>
                </a:solidFill>
              </a:defRPr>
            </a:lvl1pPr>
          </a:lstStyle>
          <a:p>
            <a:r>
              <a:rPr lang="en-US"/>
              <a:t>Click icon to add picture</a:t>
            </a:r>
            <a:endParaRPr lang="en-US" dirty="0"/>
          </a:p>
        </p:txBody>
      </p:sp>
      <p:sp>
        <p:nvSpPr>
          <p:cNvPr id="4" name="Slide Number Placeholder 2">
            <a:extLst>
              <a:ext uri="{FF2B5EF4-FFF2-40B4-BE49-F238E27FC236}">
                <a16:creationId xmlns:a16="http://schemas.microsoft.com/office/drawing/2014/main" id="{40819F1F-CF26-4F5B-B258-F0EF752D78FD}"/>
              </a:ext>
            </a:extLst>
          </p:cNvPr>
          <p:cNvSpPr>
            <a:spLocks noGrp="1"/>
          </p:cNvSpPr>
          <p:nvPr>
            <p:ph type="sldNum" sz="quarter" idx="10"/>
          </p:nvPr>
        </p:nvSpPr>
        <p:spPr>
          <a:xfrm>
            <a:off x="10241279" y="6538629"/>
            <a:ext cx="1371600" cy="137160"/>
          </a:xfrm>
        </p:spPr>
        <p:txBody>
          <a:bodyPr/>
          <a:lstStyle/>
          <a:p>
            <a:r>
              <a:rPr lang="en-US"/>
              <a:t>Crowell &amp; Moring LLP  | </a:t>
            </a:r>
            <a:fld id="{CC06B453-77CD-4C54-8EEC-278DA547C9E8}" type="slidenum">
              <a:rPr lang="en-US" smtClean="0"/>
              <a:pPr/>
              <a:t>‹#›</a:t>
            </a:fld>
            <a:endParaRPr lang="en-US" dirty="0"/>
          </a:p>
        </p:txBody>
      </p:sp>
      <p:pic>
        <p:nvPicPr>
          <p:cNvPr id="6" name="Picture 5">
            <a:extLst>
              <a:ext uri="{FF2B5EF4-FFF2-40B4-BE49-F238E27FC236}">
                <a16:creationId xmlns:a16="http://schemas.microsoft.com/office/drawing/2014/main" id="{438AF8E9-FD0C-47FE-A4A6-6897D7D17E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79" y="6470049"/>
            <a:ext cx="271199" cy="274320"/>
          </a:xfrm>
          <a:prstGeom prst="rect">
            <a:avLst/>
          </a:prstGeom>
        </p:spPr>
      </p:pic>
    </p:spTree>
    <p:extLst>
      <p:ext uri="{BB962C8B-B14F-4D97-AF65-F5344CB8AC3E}">
        <p14:creationId xmlns:p14="http://schemas.microsoft.com/office/powerpoint/2010/main" val="1908590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B61DC-EB32-4236-A665-C178578C6B59}"/>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11B54930-0591-4764-BC3C-CAF7312CFB7B}"/>
              </a:ext>
            </a:extLst>
          </p:cNvPr>
          <p:cNvSpPr>
            <a:spLocks noGrp="1"/>
          </p:cNvSpPr>
          <p:nvPr>
            <p:ph type="sldNum" sz="quarter" idx="4"/>
          </p:nvPr>
        </p:nvSpPr>
        <p:spPr>
          <a:xfrm>
            <a:off x="10241279" y="6538629"/>
            <a:ext cx="1371600" cy="137160"/>
          </a:xfrm>
          <a:prstGeom prst="rect">
            <a:avLst/>
          </a:prstGeom>
        </p:spPr>
        <p:txBody>
          <a:bodyPr vert="horz" lIns="0" tIns="0" rIns="0" bIns="0" rtlCol="0" anchor="ctr"/>
          <a:lstStyle>
            <a:lvl1pPr algn="r">
              <a:defRPr sz="900">
                <a:solidFill>
                  <a:schemeClr val="tx2"/>
                </a:solidFill>
                <a:latin typeface="Calibri" panose="020F0502020204030204" pitchFamily="34" charset="0"/>
                <a:cs typeface="Calibri" panose="020F0502020204030204" pitchFamily="34" charset="0"/>
              </a:defRPr>
            </a:lvl1pPr>
          </a:lstStyle>
          <a:p>
            <a:r>
              <a:rPr lang="en-US"/>
              <a:t>Crowell &amp; Moring LLP  | </a:t>
            </a:r>
            <a:fld id="{CC06B453-77CD-4C54-8EEC-278DA547C9E8}" type="slidenum">
              <a:rPr lang="en-US" smtClean="0"/>
              <a:pPr/>
              <a:t>‹#›</a:t>
            </a:fld>
            <a:endParaRPr lang="en-US" dirty="0"/>
          </a:p>
        </p:txBody>
      </p:sp>
      <p:cxnSp>
        <p:nvCxnSpPr>
          <p:cNvPr id="7" name="Straight Connector 6">
            <a:extLst>
              <a:ext uri="{FF2B5EF4-FFF2-40B4-BE49-F238E27FC236}">
                <a16:creationId xmlns:a16="http://schemas.microsoft.com/office/drawing/2014/main" id="{5568C828-C879-4A33-A0A2-462288BDE501}"/>
              </a:ext>
            </a:extLst>
          </p:cNvPr>
          <p:cNvCxnSpPr>
            <a:cxnSpLocks/>
          </p:cNvCxnSpPr>
          <p:nvPr/>
        </p:nvCxnSpPr>
        <p:spPr>
          <a:xfrm>
            <a:off x="640079" y="6400800"/>
            <a:ext cx="10972800" cy="328"/>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77ADC221-4A91-4043-8D8C-11CA813224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79" y="6470049"/>
            <a:ext cx="271199" cy="274320"/>
          </a:xfrm>
          <a:prstGeom prst="rect">
            <a:avLst/>
          </a:prstGeom>
        </p:spPr>
      </p:pic>
      <p:cxnSp>
        <p:nvCxnSpPr>
          <p:cNvPr id="9" name="Straight Connector 8">
            <a:extLst>
              <a:ext uri="{FF2B5EF4-FFF2-40B4-BE49-F238E27FC236}">
                <a16:creationId xmlns:a16="http://schemas.microsoft.com/office/drawing/2014/main" id="{1CD8CED2-8032-4651-90FB-3A47092D7F2A}"/>
              </a:ext>
            </a:extLst>
          </p:cNvPr>
          <p:cNvCxnSpPr>
            <a:cxnSpLocks/>
          </p:cNvCxnSpPr>
          <p:nvPr/>
        </p:nvCxnSpPr>
        <p:spPr>
          <a:xfrm>
            <a:off x="640079" y="1188720"/>
            <a:ext cx="10972800" cy="32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9904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96CF976-C61E-4C7E-8396-F16427D287AB}"/>
              </a:ext>
            </a:extLst>
          </p:cNvPr>
          <p:cNvSpPr>
            <a:spLocks noGrp="1"/>
          </p:cNvSpPr>
          <p:nvPr>
            <p:ph type="sldNum" sz="quarter" idx="4"/>
          </p:nvPr>
        </p:nvSpPr>
        <p:spPr>
          <a:xfrm>
            <a:off x="10241279" y="6538629"/>
            <a:ext cx="1371600" cy="137160"/>
          </a:xfrm>
          <a:prstGeom prst="rect">
            <a:avLst/>
          </a:prstGeom>
        </p:spPr>
        <p:txBody>
          <a:bodyPr vert="horz" lIns="0" tIns="0" rIns="0" bIns="0" rtlCol="0" anchor="ctr"/>
          <a:lstStyle>
            <a:lvl1pPr algn="r">
              <a:defRPr sz="900">
                <a:solidFill>
                  <a:schemeClr val="tx2"/>
                </a:solidFill>
                <a:latin typeface="Calibri" panose="020F0502020204030204" pitchFamily="34" charset="0"/>
                <a:cs typeface="Calibri" panose="020F0502020204030204" pitchFamily="34" charset="0"/>
              </a:defRPr>
            </a:lvl1pPr>
          </a:lstStyle>
          <a:p>
            <a:r>
              <a:rPr lang="en-US"/>
              <a:t>Crowell &amp; Moring LLP  | </a:t>
            </a:r>
            <a:fld id="{CC06B453-77CD-4C54-8EEC-278DA547C9E8}" type="slidenum">
              <a:rPr lang="en-US" smtClean="0"/>
              <a:pPr/>
              <a:t>‹#›</a:t>
            </a:fld>
            <a:endParaRPr lang="en-US" dirty="0"/>
          </a:p>
        </p:txBody>
      </p:sp>
      <p:cxnSp>
        <p:nvCxnSpPr>
          <p:cNvPr id="6" name="Straight Connector 5">
            <a:extLst>
              <a:ext uri="{FF2B5EF4-FFF2-40B4-BE49-F238E27FC236}">
                <a16:creationId xmlns:a16="http://schemas.microsoft.com/office/drawing/2014/main" id="{AB46B5C9-2938-4D3F-A997-BC68C0D2EB94}"/>
              </a:ext>
            </a:extLst>
          </p:cNvPr>
          <p:cNvCxnSpPr>
            <a:cxnSpLocks/>
          </p:cNvCxnSpPr>
          <p:nvPr/>
        </p:nvCxnSpPr>
        <p:spPr>
          <a:xfrm>
            <a:off x="640079" y="6400800"/>
            <a:ext cx="10972800" cy="328"/>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9B1ECEC4-22CC-4A59-8DC5-012E995E32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79" y="6470049"/>
            <a:ext cx="271199" cy="274320"/>
          </a:xfrm>
          <a:prstGeom prst="rect">
            <a:avLst/>
          </a:prstGeom>
        </p:spPr>
      </p:pic>
    </p:spTree>
    <p:extLst>
      <p:ext uri="{BB962C8B-B14F-4D97-AF65-F5344CB8AC3E}">
        <p14:creationId xmlns:p14="http://schemas.microsoft.com/office/powerpoint/2010/main" val="14542879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10" name="Rectangle: Single Corner Rounded 9">
            <a:extLst>
              <a:ext uri="{FF2B5EF4-FFF2-40B4-BE49-F238E27FC236}">
                <a16:creationId xmlns:a16="http://schemas.microsoft.com/office/drawing/2014/main" id="{E73ADA52-6A71-4CC3-A6C9-6165F37CA9EA}"/>
              </a:ext>
            </a:extLst>
          </p:cNvPr>
          <p:cNvSpPr/>
          <p:nvPr/>
        </p:nvSpPr>
        <p:spPr>
          <a:xfrm flipV="1">
            <a:off x="0" y="-1"/>
            <a:ext cx="12192000" cy="4114800"/>
          </a:xfrm>
          <a:prstGeom prst="round1Rect">
            <a:avLst>
              <a:gd name="adj" fmla="val 3882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4CE4E68-7F6D-4F4A-8666-556546394BBA}"/>
              </a:ext>
            </a:extLst>
          </p:cNvPr>
          <p:cNvSpPr txBox="1"/>
          <p:nvPr/>
        </p:nvSpPr>
        <p:spPr>
          <a:xfrm>
            <a:off x="640080" y="5943600"/>
            <a:ext cx="5029200" cy="64008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dirty="0">
                <a:solidFill>
                  <a:schemeClr val="tx2"/>
                </a:solidFill>
                <a:latin typeface="Calibri Light" panose="020F0302020204030204" pitchFamily="34" charset="0"/>
              </a:rPr>
              <a:t>©2024 Crowell &amp; Moring LLP</a:t>
            </a:r>
          </a:p>
          <a:p>
            <a:endParaRPr lang="en-US" sz="900" kern="1200" dirty="0">
              <a:solidFill>
                <a:schemeClr val="tx2"/>
              </a:solidFill>
              <a:effectLst/>
              <a:latin typeface="Calibri Light" panose="020F0302020204030204" pitchFamily="34" charset="0"/>
              <a:ea typeface="+mn-ea"/>
              <a:cs typeface="+mn-cs"/>
            </a:endParaRPr>
          </a:p>
          <a:p>
            <a:r>
              <a:rPr lang="en-US" sz="900" kern="1200" dirty="0">
                <a:solidFill>
                  <a:schemeClr val="tx2"/>
                </a:solidFill>
                <a:effectLst/>
                <a:latin typeface="Calibri Light" panose="020F0302020204030204" pitchFamily="34" charset="0"/>
                <a:ea typeface="+mn-ea"/>
                <a:cs typeface="+mn-cs"/>
              </a:rPr>
              <a:t>Attorney advertising. The contents of this briefing are not intended to serve as legal advice related to any individual situation. This material is made available by Crowell &amp; Moring LLP for information purposes only.</a:t>
            </a:r>
            <a:endParaRPr lang="en-US" sz="900" dirty="0">
              <a:solidFill>
                <a:schemeClr val="tx2"/>
              </a:solidFill>
              <a:latin typeface="Calibri Light" panose="020F0302020204030204" pitchFamily="34" charset="0"/>
            </a:endParaRPr>
          </a:p>
        </p:txBody>
      </p:sp>
      <p:sp>
        <p:nvSpPr>
          <p:cNvPr id="7" name="TextBox 6">
            <a:extLst>
              <a:ext uri="{FF2B5EF4-FFF2-40B4-BE49-F238E27FC236}">
                <a16:creationId xmlns:a16="http://schemas.microsoft.com/office/drawing/2014/main" id="{B8C1D56F-A586-4A8C-B505-9A21571D7956}"/>
              </a:ext>
            </a:extLst>
          </p:cNvPr>
          <p:cNvSpPr txBox="1"/>
          <p:nvPr/>
        </p:nvSpPr>
        <p:spPr>
          <a:xfrm>
            <a:off x="640080" y="3566160"/>
            <a:ext cx="1371600" cy="27432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dirty="0">
                <a:solidFill>
                  <a:schemeClr val="bg1"/>
                </a:solidFill>
                <a:latin typeface="Calibri" panose="020F0502020204030204" pitchFamily="34" charset="0"/>
                <a:cs typeface="Calibri" panose="020F0502020204030204" pitchFamily="34" charset="0"/>
              </a:rPr>
              <a:t>crowell.com</a:t>
            </a:r>
          </a:p>
        </p:txBody>
      </p:sp>
      <p:sp>
        <p:nvSpPr>
          <p:cNvPr id="5" name="Rectangle: Single Corner Rounded 4">
            <a:extLst>
              <a:ext uri="{FF2B5EF4-FFF2-40B4-BE49-F238E27FC236}">
                <a16:creationId xmlns:a16="http://schemas.microsoft.com/office/drawing/2014/main" id="{14A15F48-08F1-4033-877E-EA53B04C77CE}"/>
              </a:ext>
            </a:extLst>
          </p:cNvPr>
          <p:cNvSpPr/>
          <p:nvPr/>
        </p:nvSpPr>
        <p:spPr>
          <a:xfrm flipV="1">
            <a:off x="0" y="-1"/>
            <a:ext cx="12192000" cy="4114800"/>
          </a:xfrm>
          <a:prstGeom prst="round1Rect">
            <a:avLst>
              <a:gd name="adj" fmla="val 3882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590D2FA-35D0-4C1D-BFCE-9B3B81A24D0C}"/>
              </a:ext>
            </a:extLst>
          </p:cNvPr>
          <p:cNvSpPr txBox="1"/>
          <p:nvPr/>
        </p:nvSpPr>
        <p:spPr>
          <a:xfrm>
            <a:off x="640080" y="3566160"/>
            <a:ext cx="1371600" cy="27432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dirty="0">
                <a:solidFill>
                  <a:schemeClr val="bg1"/>
                </a:solidFill>
                <a:latin typeface="Calibri" panose="020F0502020204030204" pitchFamily="34" charset="0"/>
                <a:cs typeface="Calibri" panose="020F0502020204030204" pitchFamily="34" charset="0"/>
              </a:rPr>
              <a:t>crowell.com</a:t>
            </a:r>
          </a:p>
        </p:txBody>
      </p:sp>
    </p:spTree>
    <p:extLst>
      <p:ext uri="{BB962C8B-B14F-4D97-AF65-F5344CB8AC3E}">
        <p14:creationId xmlns:p14="http://schemas.microsoft.com/office/powerpoint/2010/main" val="719266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mage Title Slide">
    <p:spTree>
      <p:nvGrpSpPr>
        <p:cNvPr id="1" name=""/>
        <p:cNvGrpSpPr/>
        <p:nvPr/>
      </p:nvGrpSpPr>
      <p:grpSpPr>
        <a:xfrm>
          <a:off x="0" y="0"/>
          <a:ext cx="0" cy="0"/>
          <a:chOff x="0" y="0"/>
          <a:chExt cx="0" cy="0"/>
        </a:xfrm>
      </p:grpSpPr>
      <p:sp>
        <p:nvSpPr>
          <p:cNvPr id="8" name="Rectangle: Single Corner Rounded 7">
            <a:extLst>
              <a:ext uri="{FF2B5EF4-FFF2-40B4-BE49-F238E27FC236}">
                <a16:creationId xmlns:a16="http://schemas.microsoft.com/office/drawing/2014/main" id="{A1B31578-7BB5-493A-BC81-22982EB4C5CA}"/>
              </a:ext>
            </a:extLst>
          </p:cNvPr>
          <p:cNvSpPr/>
          <p:nvPr/>
        </p:nvSpPr>
        <p:spPr>
          <a:xfrm flipV="1">
            <a:off x="0" y="0"/>
            <a:ext cx="7955280" cy="5215095"/>
          </a:xfrm>
          <a:prstGeom prst="round1Rect">
            <a:avLst>
              <a:gd name="adj" fmla="val 3882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C5D4CF-8818-4A70-BFF3-464E938A7D11}"/>
              </a:ext>
            </a:extLst>
          </p:cNvPr>
          <p:cNvSpPr>
            <a:spLocks noGrp="1"/>
          </p:cNvSpPr>
          <p:nvPr>
            <p:ph type="ctrTitle"/>
          </p:nvPr>
        </p:nvSpPr>
        <p:spPr>
          <a:xfrm>
            <a:off x="640080" y="475488"/>
            <a:ext cx="6858000" cy="1371600"/>
          </a:xfrm>
        </p:spPr>
        <p:txBody>
          <a:bodyPr anchor="b">
            <a:normAutofit/>
          </a:bodyPr>
          <a:lstStyle>
            <a:lvl1pPr algn="l">
              <a:defRPr sz="3600">
                <a:solidFill>
                  <a:schemeClr val="bg1"/>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599C8D2-58FD-4A46-8AD3-EB6DF75E90D5}"/>
              </a:ext>
            </a:extLst>
          </p:cNvPr>
          <p:cNvSpPr>
            <a:spLocks noGrp="1"/>
          </p:cNvSpPr>
          <p:nvPr>
            <p:ph type="subTitle" idx="1"/>
          </p:nvPr>
        </p:nvSpPr>
        <p:spPr>
          <a:xfrm>
            <a:off x="640080" y="2121408"/>
            <a:ext cx="6858000" cy="457200"/>
          </a:xfrm>
        </p:spPr>
        <p:txBody>
          <a:bodyPr/>
          <a:lstStyle>
            <a:lvl1pPr marL="0" indent="0" algn="l">
              <a:buNone/>
              <a:defRPr sz="24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a:extLst>
              <a:ext uri="{FF2B5EF4-FFF2-40B4-BE49-F238E27FC236}">
                <a16:creationId xmlns:a16="http://schemas.microsoft.com/office/drawing/2014/main" id="{18BB5121-D8DE-4F10-8EE0-634FABC5205F}"/>
              </a:ext>
            </a:extLst>
          </p:cNvPr>
          <p:cNvSpPr>
            <a:spLocks noGrp="1"/>
          </p:cNvSpPr>
          <p:nvPr>
            <p:ph type="body" sz="quarter" idx="10"/>
          </p:nvPr>
        </p:nvSpPr>
        <p:spPr>
          <a:xfrm>
            <a:off x="639763" y="2578608"/>
            <a:ext cx="6858000" cy="457200"/>
          </a:xfrm>
        </p:spPr>
        <p:txBody>
          <a:bodyPr>
            <a:noAutofit/>
          </a:bodyPr>
          <a:lstStyle>
            <a:lvl1pPr marL="0" indent="0">
              <a:buNone/>
              <a:defRPr sz="1800">
                <a:solidFill>
                  <a:schemeClr val="bg1"/>
                </a:solidFill>
                <a:latin typeface="Calibri" panose="020F0502020204030204" pitchFamily="34" charset="0"/>
                <a:cs typeface="Calibri" panose="020F0502020204030204" pitchFamily="34" charset="0"/>
              </a:defRPr>
            </a:lvl1pPr>
            <a:lvl2pPr marL="228600" indent="0">
              <a:buNone/>
              <a:defRPr sz="1800">
                <a:solidFill>
                  <a:schemeClr val="bg1"/>
                </a:solidFill>
                <a:latin typeface="Calibri" panose="020F0502020204030204" pitchFamily="34" charset="0"/>
                <a:cs typeface="Calibri" panose="020F0502020204030204" pitchFamily="34" charset="0"/>
              </a:defRPr>
            </a:lvl2pPr>
            <a:lvl3pPr marL="457200" indent="0">
              <a:buNone/>
              <a:defRPr sz="1800">
                <a:solidFill>
                  <a:schemeClr val="bg1"/>
                </a:solidFill>
                <a:latin typeface="Calibri" panose="020F0502020204030204" pitchFamily="34" charset="0"/>
                <a:cs typeface="Calibri" panose="020F0502020204030204" pitchFamily="34" charset="0"/>
              </a:defRPr>
            </a:lvl3pPr>
            <a:lvl4pPr marL="685800" indent="0">
              <a:buNone/>
              <a:defRPr sz="1800">
                <a:solidFill>
                  <a:schemeClr val="bg1"/>
                </a:solidFill>
                <a:latin typeface="Calibri" panose="020F0502020204030204" pitchFamily="34" charset="0"/>
                <a:cs typeface="Calibri" panose="020F0502020204030204" pitchFamily="34" charset="0"/>
              </a:defRPr>
            </a:lvl4pPr>
            <a:lvl5pPr marL="914400" indent="0">
              <a:buNone/>
              <a:defRPr sz="1800">
                <a:solidFill>
                  <a:schemeClr val="bg1"/>
                </a:solidFill>
                <a:latin typeface="Calibri" panose="020F0502020204030204" pitchFamily="34" charset="0"/>
                <a:cs typeface="Calibri" panose="020F0502020204030204" pitchFamily="34" charset="0"/>
              </a:defRPr>
            </a:lvl5pPr>
          </a:lstStyle>
          <a:p>
            <a:pPr lvl="0"/>
            <a:r>
              <a:rPr lang="en-US"/>
              <a:t>Edit Master text styles</a:t>
            </a:r>
          </a:p>
        </p:txBody>
      </p:sp>
      <p:cxnSp>
        <p:nvCxnSpPr>
          <p:cNvPr id="10" name="Straight Connector 9">
            <a:extLst>
              <a:ext uri="{FF2B5EF4-FFF2-40B4-BE49-F238E27FC236}">
                <a16:creationId xmlns:a16="http://schemas.microsoft.com/office/drawing/2014/main" id="{37B843EE-A692-479B-86E2-1C10815EF6BA}"/>
              </a:ext>
            </a:extLst>
          </p:cNvPr>
          <p:cNvCxnSpPr>
            <a:cxnSpLocks/>
          </p:cNvCxnSpPr>
          <p:nvPr/>
        </p:nvCxnSpPr>
        <p:spPr>
          <a:xfrm>
            <a:off x="640080" y="1937546"/>
            <a:ext cx="6858000" cy="32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520545E7-F009-4FF8-922F-27CE40FB90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 y="5800090"/>
            <a:ext cx="2468880" cy="472915"/>
          </a:xfrm>
          <a:prstGeom prst="rect">
            <a:avLst/>
          </a:prstGeom>
        </p:spPr>
      </p:pic>
      <p:cxnSp>
        <p:nvCxnSpPr>
          <p:cNvPr id="11" name="Straight Connector 10">
            <a:extLst>
              <a:ext uri="{FF2B5EF4-FFF2-40B4-BE49-F238E27FC236}">
                <a16:creationId xmlns:a16="http://schemas.microsoft.com/office/drawing/2014/main" id="{3AB5003B-33BF-44CD-966E-EC75E6DFCA1C}"/>
              </a:ext>
            </a:extLst>
          </p:cNvPr>
          <p:cNvCxnSpPr>
            <a:cxnSpLocks/>
          </p:cNvCxnSpPr>
          <p:nvPr/>
        </p:nvCxnSpPr>
        <p:spPr>
          <a:xfrm>
            <a:off x="640080" y="1937546"/>
            <a:ext cx="6858000" cy="32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1366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Navy Image Title Slide">
    <p:bg>
      <p:bgPr>
        <a:solidFill>
          <a:schemeClr val="tx2"/>
        </a:solidFill>
        <a:effectLst/>
      </p:bgPr>
    </p:bg>
    <p:spTree>
      <p:nvGrpSpPr>
        <p:cNvPr id="1" name=""/>
        <p:cNvGrpSpPr/>
        <p:nvPr/>
      </p:nvGrpSpPr>
      <p:grpSpPr>
        <a:xfrm>
          <a:off x="0" y="0"/>
          <a:ext cx="0" cy="0"/>
          <a:chOff x="0" y="0"/>
          <a:chExt cx="0" cy="0"/>
        </a:xfrm>
      </p:grpSpPr>
      <p:sp>
        <p:nvSpPr>
          <p:cNvPr id="41" name="Title 1">
            <a:extLst>
              <a:ext uri="{FF2B5EF4-FFF2-40B4-BE49-F238E27FC236}">
                <a16:creationId xmlns:a16="http://schemas.microsoft.com/office/drawing/2014/main" id="{19764BEE-A722-4C59-A9B5-C8A2C2B8230C}"/>
              </a:ext>
            </a:extLst>
          </p:cNvPr>
          <p:cNvSpPr>
            <a:spLocks noGrp="1"/>
          </p:cNvSpPr>
          <p:nvPr>
            <p:ph type="ctrTitle"/>
          </p:nvPr>
        </p:nvSpPr>
        <p:spPr>
          <a:xfrm>
            <a:off x="640080" y="1453896"/>
            <a:ext cx="6858000" cy="1371600"/>
          </a:xfrm>
        </p:spPr>
        <p:txBody>
          <a:bodyPr anchor="b">
            <a:normAutofit/>
          </a:bodyPr>
          <a:lstStyle>
            <a:lvl1pPr algn="l">
              <a:defRPr sz="3600">
                <a:solidFill>
                  <a:schemeClr val="bg1"/>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42" name="Subtitle 2">
            <a:extLst>
              <a:ext uri="{FF2B5EF4-FFF2-40B4-BE49-F238E27FC236}">
                <a16:creationId xmlns:a16="http://schemas.microsoft.com/office/drawing/2014/main" id="{5DAC751A-F9A9-4573-873E-23CEA49C8CF5}"/>
              </a:ext>
            </a:extLst>
          </p:cNvPr>
          <p:cNvSpPr>
            <a:spLocks noGrp="1"/>
          </p:cNvSpPr>
          <p:nvPr>
            <p:ph type="subTitle" idx="1"/>
          </p:nvPr>
        </p:nvSpPr>
        <p:spPr>
          <a:xfrm>
            <a:off x="640080" y="3099816"/>
            <a:ext cx="6858000" cy="457200"/>
          </a:xfrm>
        </p:spPr>
        <p:txBody>
          <a:bodyPr/>
          <a:lstStyle>
            <a:lvl1pPr marL="0" indent="0" algn="l">
              <a:buNone/>
              <a:defRPr sz="24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3" name="Text Placeholder 8">
            <a:extLst>
              <a:ext uri="{FF2B5EF4-FFF2-40B4-BE49-F238E27FC236}">
                <a16:creationId xmlns:a16="http://schemas.microsoft.com/office/drawing/2014/main" id="{A8D06619-B9C6-4D12-8B25-106CC480ABEC}"/>
              </a:ext>
            </a:extLst>
          </p:cNvPr>
          <p:cNvSpPr>
            <a:spLocks noGrp="1"/>
          </p:cNvSpPr>
          <p:nvPr>
            <p:ph type="body" sz="quarter" idx="10"/>
          </p:nvPr>
        </p:nvSpPr>
        <p:spPr>
          <a:xfrm>
            <a:off x="639763" y="3557016"/>
            <a:ext cx="6858000" cy="457200"/>
          </a:xfrm>
        </p:spPr>
        <p:txBody>
          <a:bodyPr>
            <a:noAutofit/>
          </a:bodyPr>
          <a:lstStyle>
            <a:lvl1pPr marL="0" indent="0">
              <a:buNone/>
              <a:defRPr sz="1800">
                <a:solidFill>
                  <a:schemeClr val="bg1"/>
                </a:solidFill>
                <a:latin typeface="Calibri" panose="020F0502020204030204" pitchFamily="34" charset="0"/>
                <a:cs typeface="Calibri" panose="020F0502020204030204" pitchFamily="34" charset="0"/>
              </a:defRPr>
            </a:lvl1pPr>
            <a:lvl2pPr marL="228600" indent="0">
              <a:buNone/>
              <a:defRPr sz="1800">
                <a:solidFill>
                  <a:schemeClr val="bg1"/>
                </a:solidFill>
                <a:latin typeface="Calibri" panose="020F0502020204030204" pitchFamily="34" charset="0"/>
                <a:cs typeface="Calibri" panose="020F0502020204030204" pitchFamily="34" charset="0"/>
              </a:defRPr>
            </a:lvl2pPr>
            <a:lvl3pPr marL="457200" indent="0">
              <a:buNone/>
              <a:defRPr sz="1800">
                <a:solidFill>
                  <a:schemeClr val="bg1"/>
                </a:solidFill>
                <a:latin typeface="Calibri" panose="020F0502020204030204" pitchFamily="34" charset="0"/>
                <a:cs typeface="Calibri" panose="020F0502020204030204" pitchFamily="34" charset="0"/>
              </a:defRPr>
            </a:lvl3pPr>
            <a:lvl4pPr marL="685800" indent="0">
              <a:buNone/>
              <a:defRPr sz="1800">
                <a:solidFill>
                  <a:schemeClr val="bg1"/>
                </a:solidFill>
                <a:latin typeface="Calibri" panose="020F0502020204030204" pitchFamily="34" charset="0"/>
                <a:cs typeface="Calibri" panose="020F0502020204030204" pitchFamily="34" charset="0"/>
              </a:defRPr>
            </a:lvl4pPr>
            <a:lvl5pPr marL="914400" indent="0">
              <a:buNone/>
              <a:defRPr sz="1800">
                <a:solidFill>
                  <a:schemeClr val="bg1"/>
                </a:solidFill>
                <a:latin typeface="Calibri" panose="020F0502020204030204" pitchFamily="34" charset="0"/>
                <a:cs typeface="Calibri" panose="020F0502020204030204" pitchFamily="34" charset="0"/>
              </a:defRPr>
            </a:lvl5pPr>
          </a:lstStyle>
          <a:p>
            <a:pPr lvl="0"/>
            <a:r>
              <a:rPr lang="en-US"/>
              <a:t>Edit Master text styles</a:t>
            </a:r>
          </a:p>
        </p:txBody>
      </p:sp>
      <p:pic>
        <p:nvPicPr>
          <p:cNvPr id="39" name="Picture 38">
            <a:extLst>
              <a:ext uri="{FF2B5EF4-FFF2-40B4-BE49-F238E27FC236}">
                <a16:creationId xmlns:a16="http://schemas.microsoft.com/office/drawing/2014/main" id="{7A5CAFCB-91CC-4C72-90E4-D9B35D8A1A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 y="640419"/>
            <a:ext cx="2286000" cy="437206"/>
          </a:xfrm>
          <a:prstGeom prst="rect">
            <a:avLst/>
          </a:prstGeom>
        </p:spPr>
      </p:pic>
      <p:cxnSp>
        <p:nvCxnSpPr>
          <p:cNvPr id="4" name="Straight Connector 3">
            <a:extLst>
              <a:ext uri="{FF2B5EF4-FFF2-40B4-BE49-F238E27FC236}">
                <a16:creationId xmlns:a16="http://schemas.microsoft.com/office/drawing/2014/main" id="{0609B2FE-1906-44CD-AF39-CAFF5E6DAED7}"/>
              </a:ext>
            </a:extLst>
          </p:cNvPr>
          <p:cNvCxnSpPr>
            <a:cxnSpLocks/>
          </p:cNvCxnSpPr>
          <p:nvPr/>
        </p:nvCxnSpPr>
        <p:spPr>
          <a:xfrm>
            <a:off x="640080" y="2919553"/>
            <a:ext cx="760171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EE61A16-1AD0-46FC-9EBB-74A7BA226863}"/>
              </a:ext>
            </a:extLst>
          </p:cNvPr>
          <p:cNvCxnSpPr>
            <a:cxnSpLocks/>
          </p:cNvCxnSpPr>
          <p:nvPr/>
        </p:nvCxnSpPr>
        <p:spPr>
          <a:xfrm>
            <a:off x="640080" y="2919553"/>
            <a:ext cx="760171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440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A1803-8412-4146-859F-42F45C7D7D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E7061C-294B-417B-9D1B-AEEFF321950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66E23272-68B2-4423-B891-FA24292C7D24}"/>
              </a:ext>
            </a:extLst>
          </p:cNvPr>
          <p:cNvSpPr>
            <a:spLocks noGrp="1"/>
          </p:cNvSpPr>
          <p:nvPr>
            <p:ph type="sldNum" sz="quarter" idx="4"/>
          </p:nvPr>
        </p:nvSpPr>
        <p:spPr>
          <a:xfrm>
            <a:off x="10241279" y="6538629"/>
            <a:ext cx="1371600" cy="137160"/>
          </a:xfrm>
          <a:prstGeom prst="rect">
            <a:avLst/>
          </a:prstGeom>
        </p:spPr>
        <p:txBody>
          <a:bodyPr vert="horz" lIns="0" tIns="0" rIns="0" bIns="0" rtlCol="0" anchor="ctr"/>
          <a:lstStyle>
            <a:lvl1pPr algn="r">
              <a:defRPr sz="900">
                <a:solidFill>
                  <a:schemeClr val="tx2"/>
                </a:solidFill>
                <a:latin typeface="Calibri" panose="020F0502020204030204" pitchFamily="34" charset="0"/>
                <a:cs typeface="Calibri" panose="020F0502020204030204" pitchFamily="34" charset="0"/>
              </a:defRPr>
            </a:lvl1pPr>
          </a:lstStyle>
          <a:p>
            <a:r>
              <a:rPr lang="en-US"/>
              <a:t>Crowell &amp; Moring LLP  | </a:t>
            </a:r>
            <a:fld id="{CC06B453-77CD-4C54-8EEC-278DA547C9E8}" type="slidenum">
              <a:rPr lang="en-US" smtClean="0"/>
              <a:pPr/>
              <a:t>‹#›</a:t>
            </a:fld>
            <a:endParaRPr lang="en-US" dirty="0"/>
          </a:p>
        </p:txBody>
      </p:sp>
      <p:cxnSp>
        <p:nvCxnSpPr>
          <p:cNvPr id="8" name="Straight Connector 7">
            <a:extLst>
              <a:ext uri="{FF2B5EF4-FFF2-40B4-BE49-F238E27FC236}">
                <a16:creationId xmlns:a16="http://schemas.microsoft.com/office/drawing/2014/main" id="{FCA8D3CE-AD8A-409A-998A-F1F4A7166A87}"/>
              </a:ext>
            </a:extLst>
          </p:cNvPr>
          <p:cNvCxnSpPr>
            <a:cxnSpLocks/>
          </p:cNvCxnSpPr>
          <p:nvPr/>
        </p:nvCxnSpPr>
        <p:spPr>
          <a:xfrm>
            <a:off x="640079" y="6400800"/>
            <a:ext cx="10972800" cy="328"/>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65D8DAD-E950-4296-A456-02A30378EF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79" y="6470049"/>
            <a:ext cx="271199" cy="274320"/>
          </a:xfrm>
          <a:prstGeom prst="rect">
            <a:avLst/>
          </a:prstGeom>
        </p:spPr>
      </p:pic>
      <p:cxnSp>
        <p:nvCxnSpPr>
          <p:cNvPr id="10" name="Straight Connector 9">
            <a:extLst>
              <a:ext uri="{FF2B5EF4-FFF2-40B4-BE49-F238E27FC236}">
                <a16:creationId xmlns:a16="http://schemas.microsoft.com/office/drawing/2014/main" id="{9C57527E-F716-4F6C-A7DA-99FB49589F0E}"/>
              </a:ext>
            </a:extLst>
          </p:cNvPr>
          <p:cNvCxnSpPr>
            <a:cxnSpLocks/>
          </p:cNvCxnSpPr>
          <p:nvPr/>
        </p:nvCxnSpPr>
        <p:spPr>
          <a:xfrm>
            <a:off x="640079" y="1188720"/>
            <a:ext cx="10972800" cy="32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4379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Navy Section Header">
    <p:spTree>
      <p:nvGrpSpPr>
        <p:cNvPr id="1" name=""/>
        <p:cNvGrpSpPr/>
        <p:nvPr/>
      </p:nvGrpSpPr>
      <p:grpSpPr>
        <a:xfrm>
          <a:off x="0" y="0"/>
          <a:ext cx="0" cy="0"/>
          <a:chOff x="0" y="0"/>
          <a:chExt cx="0" cy="0"/>
        </a:xfrm>
      </p:grpSpPr>
      <p:sp>
        <p:nvSpPr>
          <p:cNvPr id="10" name="Rectangle: Single Corner Rounded 9">
            <a:extLst>
              <a:ext uri="{FF2B5EF4-FFF2-40B4-BE49-F238E27FC236}">
                <a16:creationId xmlns:a16="http://schemas.microsoft.com/office/drawing/2014/main" id="{E73ADA52-6A71-4CC3-A6C9-6165F37CA9EA}"/>
              </a:ext>
            </a:extLst>
          </p:cNvPr>
          <p:cNvSpPr/>
          <p:nvPr/>
        </p:nvSpPr>
        <p:spPr>
          <a:xfrm flipV="1">
            <a:off x="0" y="-1"/>
            <a:ext cx="12192000" cy="4114800"/>
          </a:xfrm>
          <a:prstGeom prst="round1Rect">
            <a:avLst>
              <a:gd name="adj" fmla="val 3882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40470A-3DF6-4F32-9154-57D4D30C8689}"/>
              </a:ext>
            </a:extLst>
          </p:cNvPr>
          <p:cNvSpPr>
            <a:spLocks noGrp="1"/>
          </p:cNvSpPr>
          <p:nvPr>
            <p:ph type="title"/>
          </p:nvPr>
        </p:nvSpPr>
        <p:spPr>
          <a:xfrm>
            <a:off x="640080" y="1554480"/>
            <a:ext cx="6858000" cy="1371600"/>
          </a:xfrm>
        </p:spPr>
        <p:txBody>
          <a:bodyPr anchor="b">
            <a:normAutofit/>
          </a:bodyPr>
          <a:lstStyle>
            <a:lvl1pPr>
              <a:defRPr sz="3600">
                <a:solidFill>
                  <a:schemeClr val="bg1"/>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074001-265D-4673-8198-AB6920DE8B01}"/>
              </a:ext>
            </a:extLst>
          </p:cNvPr>
          <p:cNvSpPr>
            <a:spLocks noGrp="1"/>
          </p:cNvSpPr>
          <p:nvPr>
            <p:ph type="body" idx="1"/>
          </p:nvPr>
        </p:nvSpPr>
        <p:spPr>
          <a:xfrm>
            <a:off x="640080" y="3017520"/>
            <a:ext cx="6858000" cy="457200"/>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5">
            <a:extLst>
              <a:ext uri="{FF2B5EF4-FFF2-40B4-BE49-F238E27FC236}">
                <a16:creationId xmlns:a16="http://schemas.microsoft.com/office/drawing/2014/main" id="{A9C5D75A-6C18-4C40-9FDF-CCFAF828BAA1}"/>
              </a:ext>
            </a:extLst>
          </p:cNvPr>
          <p:cNvSpPr>
            <a:spLocks noGrp="1"/>
          </p:cNvSpPr>
          <p:nvPr>
            <p:ph type="sldNum" sz="quarter" idx="4"/>
          </p:nvPr>
        </p:nvSpPr>
        <p:spPr>
          <a:xfrm>
            <a:off x="10241279" y="6538629"/>
            <a:ext cx="1371600" cy="137160"/>
          </a:xfrm>
          <a:prstGeom prst="rect">
            <a:avLst/>
          </a:prstGeom>
        </p:spPr>
        <p:txBody>
          <a:bodyPr vert="horz" lIns="0" tIns="0" rIns="0" bIns="0" rtlCol="0" anchor="ctr"/>
          <a:lstStyle>
            <a:lvl1pPr algn="r">
              <a:defRPr sz="900">
                <a:solidFill>
                  <a:schemeClr val="tx2"/>
                </a:solidFill>
                <a:latin typeface="Calibri" panose="020F0502020204030204" pitchFamily="34" charset="0"/>
                <a:cs typeface="Calibri" panose="020F0502020204030204" pitchFamily="34" charset="0"/>
              </a:defRPr>
            </a:lvl1pPr>
          </a:lstStyle>
          <a:p>
            <a:r>
              <a:rPr lang="en-US"/>
              <a:t>Crowell &amp; Moring LLP  | </a:t>
            </a:r>
            <a:fld id="{CC06B453-77CD-4C54-8EEC-278DA547C9E8}" type="slidenum">
              <a:rPr lang="en-US" smtClean="0"/>
              <a:pPr/>
              <a:t>‹#›</a:t>
            </a:fld>
            <a:endParaRPr lang="en-US" dirty="0"/>
          </a:p>
        </p:txBody>
      </p:sp>
      <p:cxnSp>
        <p:nvCxnSpPr>
          <p:cNvPr id="8" name="Straight Connector 7">
            <a:extLst>
              <a:ext uri="{FF2B5EF4-FFF2-40B4-BE49-F238E27FC236}">
                <a16:creationId xmlns:a16="http://schemas.microsoft.com/office/drawing/2014/main" id="{CE83907C-F1F2-49D4-BFDC-10EA390B8679}"/>
              </a:ext>
            </a:extLst>
          </p:cNvPr>
          <p:cNvCxnSpPr>
            <a:cxnSpLocks/>
          </p:cNvCxnSpPr>
          <p:nvPr/>
        </p:nvCxnSpPr>
        <p:spPr>
          <a:xfrm>
            <a:off x="640079" y="6400800"/>
            <a:ext cx="10972800" cy="328"/>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BDED9FB-A227-437B-A1FF-7ECCB1C43C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79" y="6470049"/>
            <a:ext cx="271199" cy="274320"/>
          </a:xfrm>
          <a:prstGeom prst="rect">
            <a:avLst/>
          </a:prstGeom>
        </p:spPr>
      </p:pic>
    </p:spTree>
    <p:extLst>
      <p:ext uri="{BB962C8B-B14F-4D97-AF65-F5344CB8AC3E}">
        <p14:creationId xmlns:p14="http://schemas.microsoft.com/office/powerpoint/2010/main" val="1196560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urquoise Section Header">
    <p:spTree>
      <p:nvGrpSpPr>
        <p:cNvPr id="1" name=""/>
        <p:cNvGrpSpPr/>
        <p:nvPr/>
      </p:nvGrpSpPr>
      <p:grpSpPr>
        <a:xfrm>
          <a:off x="0" y="0"/>
          <a:ext cx="0" cy="0"/>
          <a:chOff x="0" y="0"/>
          <a:chExt cx="0" cy="0"/>
        </a:xfrm>
      </p:grpSpPr>
      <p:sp>
        <p:nvSpPr>
          <p:cNvPr id="10" name="Rectangle: Single Corner Rounded 9">
            <a:extLst>
              <a:ext uri="{FF2B5EF4-FFF2-40B4-BE49-F238E27FC236}">
                <a16:creationId xmlns:a16="http://schemas.microsoft.com/office/drawing/2014/main" id="{E73ADA52-6A71-4CC3-A6C9-6165F37CA9EA}"/>
              </a:ext>
            </a:extLst>
          </p:cNvPr>
          <p:cNvSpPr/>
          <p:nvPr/>
        </p:nvSpPr>
        <p:spPr>
          <a:xfrm flipV="1">
            <a:off x="0" y="-1"/>
            <a:ext cx="12192000" cy="4114800"/>
          </a:xfrm>
          <a:prstGeom prst="round1Rect">
            <a:avLst>
              <a:gd name="adj" fmla="val 3882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40470A-3DF6-4F32-9154-57D4D30C8689}"/>
              </a:ext>
            </a:extLst>
          </p:cNvPr>
          <p:cNvSpPr>
            <a:spLocks noGrp="1"/>
          </p:cNvSpPr>
          <p:nvPr>
            <p:ph type="title"/>
          </p:nvPr>
        </p:nvSpPr>
        <p:spPr>
          <a:xfrm>
            <a:off x="640080" y="1554480"/>
            <a:ext cx="6858000" cy="1371600"/>
          </a:xfrm>
        </p:spPr>
        <p:txBody>
          <a:bodyPr anchor="b">
            <a:normAutofit/>
          </a:bodyPr>
          <a:lstStyle>
            <a:lvl1pPr>
              <a:defRPr sz="3600">
                <a:solidFill>
                  <a:schemeClr val="bg1"/>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074001-265D-4673-8198-AB6920DE8B01}"/>
              </a:ext>
            </a:extLst>
          </p:cNvPr>
          <p:cNvSpPr>
            <a:spLocks noGrp="1"/>
          </p:cNvSpPr>
          <p:nvPr>
            <p:ph type="body" idx="1"/>
          </p:nvPr>
        </p:nvSpPr>
        <p:spPr>
          <a:xfrm>
            <a:off x="640080" y="3017520"/>
            <a:ext cx="6858000" cy="457200"/>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5">
            <a:extLst>
              <a:ext uri="{FF2B5EF4-FFF2-40B4-BE49-F238E27FC236}">
                <a16:creationId xmlns:a16="http://schemas.microsoft.com/office/drawing/2014/main" id="{A9C5D75A-6C18-4C40-9FDF-CCFAF828BAA1}"/>
              </a:ext>
            </a:extLst>
          </p:cNvPr>
          <p:cNvSpPr>
            <a:spLocks noGrp="1"/>
          </p:cNvSpPr>
          <p:nvPr>
            <p:ph type="sldNum" sz="quarter" idx="4"/>
          </p:nvPr>
        </p:nvSpPr>
        <p:spPr>
          <a:xfrm>
            <a:off x="10241279" y="6538629"/>
            <a:ext cx="1371600" cy="137160"/>
          </a:xfrm>
          <a:prstGeom prst="rect">
            <a:avLst/>
          </a:prstGeom>
        </p:spPr>
        <p:txBody>
          <a:bodyPr vert="horz" lIns="0" tIns="0" rIns="0" bIns="0" rtlCol="0" anchor="ctr"/>
          <a:lstStyle>
            <a:lvl1pPr algn="r">
              <a:defRPr sz="900">
                <a:solidFill>
                  <a:schemeClr val="tx2"/>
                </a:solidFill>
                <a:latin typeface="Calibri" panose="020F0502020204030204" pitchFamily="34" charset="0"/>
                <a:cs typeface="Calibri" panose="020F0502020204030204" pitchFamily="34" charset="0"/>
              </a:defRPr>
            </a:lvl1pPr>
          </a:lstStyle>
          <a:p>
            <a:r>
              <a:rPr lang="en-US"/>
              <a:t>Crowell &amp; Moring LLP  | </a:t>
            </a:r>
            <a:fld id="{CC06B453-77CD-4C54-8EEC-278DA547C9E8}" type="slidenum">
              <a:rPr lang="en-US" smtClean="0"/>
              <a:pPr/>
              <a:t>‹#›</a:t>
            </a:fld>
            <a:endParaRPr lang="en-US" dirty="0"/>
          </a:p>
        </p:txBody>
      </p:sp>
      <p:cxnSp>
        <p:nvCxnSpPr>
          <p:cNvPr id="8" name="Straight Connector 7">
            <a:extLst>
              <a:ext uri="{FF2B5EF4-FFF2-40B4-BE49-F238E27FC236}">
                <a16:creationId xmlns:a16="http://schemas.microsoft.com/office/drawing/2014/main" id="{CE83907C-F1F2-49D4-BFDC-10EA390B8679}"/>
              </a:ext>
            </a:extLst>
          </p:cNvPr>
          <p:cNvCxnSpPr>
            <a:cxnSpLocks/>
          </p:cNvCxnSpPr>
          <p:nvPr/>
        </p:nvCxnSpPr>
        <p:spPr>
          <a:xfrm>
            <a:off x="640079" y="6400800"/>
            <a:ext cx="10972800" cy="328"/>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BDED9FB-A227-437B-A1FF-7ECCB1C43C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79" y="6470049"/>
            <a:ext cx="271199" cy="274320"/>
          </a:xfrm>
          <a:prstGeom prst="rect">
            <a:avLst/>
          </a:prstGeom>
        </p:spPr>
      </p:pic>
    </p:spTree>
    <p:extLst>
      <p:ext uri="{BB962C8B-B14F-4D97-AF65-F5344CB8AC3E}">
        <p14:creationId xmlns:p14="http://schemas.microsoft.com/office/powerpoint/2010/main" val="3575199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F9D89-8B55-4F1C-885F-88FEEE69C5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9415A1-23B9-4751-A869-4C8C9A67CF1B}"/>
              </a:ext>
            </a:extLst>
          </p:cNvPr>
          <p:cNvSpPr>
            <a:spLocks noGrp="1"/>
          </p:cNvSpPr>
          <p:nvPr>
            <p:ph sz="half" idx="1"/>
          </p:nvPr>
        </p:nvSpPr>
        <p:spPr>
          <a:xfrm>
            <a:off x="640080" y="1554480"/>
            <a:ext cx="5181600" cy="42976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18D4B4-72B7-4275-A0AD-DEFDB6117F74}"/>
              </a:ext>
            </a:extLst>
          </p:cNvPr>
          <p:cNvSpPr>
            <a:spLocks noGrp="1"/>
          </p:cNvSpPr>
          <p:nvPr>
            <p:ph sz="half" idx="2"/>
          </p:nvPr>
        </p:nvSpPr>
        <p:spPr>
          <a:xfrm>
            <a:off x="6172200" y="1554480"/>
            <a:ext cx="5181600" cy="42976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DCE0FF0F-A9D1-4131-B669-9E83FDAE2881}"/>
              </a:ext>
            </a:extLst>
          </p:cNvPr>
          <p:cNvSpPr>
            <a:spLocks noGrp="1"/>
          </p:cNvSpPr>
          <p:nvPr>
            <p:ph type="sldNum" sz="quarter" idx="4"/>
          </p:nvPr>
        </p:nvSpPr>
        <p:spPr>
          <a:xfrm>
            <a:off x="10241279" y="6538629"/>
            <a:ext cx="1371600" cy="137160"/>
          </a:xfrm>
          <a:prstGeom prst="rect">
            <a:avLst/>
          </a:prstGeom>
        </p:spPr>
        <p:txBody>
          <a:bodyPr vert="horz" lIns="0" tIns="0" rIns="0" bIns="0" rtlCol="0" anchor="ctr"/>
          <a:lstStyle>
            <a:lvl1pPr algn="r">
              <a:defRPr sz="900">
                <a:solidFill>
                  <a:schemeClr val="tx2"/>
                </a:solidFill>
                <a:latin typeface="Calibri" panose="020F0502020204030204" pitchFamily="34" charset="0"/>
                <a:cs typeface="Calibri" panose="020F0502020204030204" pitchFamily="34" charset="0"/>
              </a:defRPr>
            </a:lvl1pPr>
          </a:lstStyle>
          <a:p>
            <a:r>
              <a:rPr lang="en-US" dirty="0"/>
              <a:t>Crowell &amp; Moring LLP  | </a:t>
            </a:r>
            <a:fld id="{CC06B453-77CD-4C54-8EEC-278DA547C9E8}" type="slidenum">
              <a:rPr lang="en-US" smtClean="0"/>
              <a:pPr/>
              <a:t>‹#›</a:t>
            </a:fld>
            <a:endParaRPr lang="en-US" dirty="0"/>
          </a:p>
        </p:txBody>
      </p:sp>
      <p:cxnSp>
        <p:nvCxnSpPr>
          <p:cNvPr id="9" name="Straight Connector 8">
            <a:extLst>
              <a:ext uri="{FF2B5EF4-FFF2-40B4-BE49-F238E27FC236}">
                <a16:creationId xmlns:a16="http://schemas.microsoft.com/office/drawing/2014/main" id="{C0681F7A-BD7A-4CBE-AD60-3AF55CB1BA1B}"/>
              </a:ext>
            </a:extLst>
          </p:cNvPr>
          <p:cNvCxnSpPr>
            <a:cxnSpLocks/>
          </p:cNvCxnSpPr>
          <p:nvPr/>
        </p:nvCxnSpPr>
        <p:spPr>
          <a:xfrm>
            <a:off x="640079" y="6400800"/>
            <a:ext cx="10972800" cy="328"/>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F9C5EF6-ADFC-4C2B-BD7B-A9AB8C294C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79" y="6470049"/>
            <a:ext cx="271199" cy="274320"/>
          </a:xfrm>
          <a:prstGeom prst="rect">
            <a:avLst/>
          </a:prstGeom>
        </p:spPr>
      </p:pic>
      <p:cxnSp>
        <p:nvCxnSpPr>
          <p:cNvPr id="11" name="Straight Connector 10">
            <a:extLst>
              <a:ext uri="{FF2B5EF4-FFF2-40B4-BE49-F238E27FC236}">
                <a16:creationId xmlns:a16="http://schemas.microsoft.com/office/drawing/2014/main" id="{62E8A64C-D153-4B86-BE46-A13F611819E0}"/>
              </a:ext>
            </a:extLst>
          </p:cNvPr>
          <p:cNvCxnSpPr>
            <a:cxnSpLocks/>
          </p:cNvCxnSpPr>
          <p:nvPr/>
        </p:nvCxnSpPr>
        <p:spPr>
          <a:xfrm>
            <a:off x="640079" y="1188720"/>
            <a:ext cx="10972800" cy="32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5059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F9D89-8B55-4F1C-885F-88FEEE69C5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9415A1-23B9-4751-A869-4C8C9A67CF1B}"/>
              </a:ext>
            </a:extLst>
          </p:cNvPr>
          <p:cNvSpPr>
            <a:spLocks noGrp="1"/>
          </p:cNvSpPr>
          <p:nvPr>
            <p:ph sz="half" idx="1"/>
          </p:nvPr>
        </p:nvSpPr>
        <p:spPr>
          <a:xfrm>
            <a:off x="640080" y="2148840"/>
            <a:ext cx="5181600" cy="4023360"/>
          </a:xfrm>
        </p:spPr>
        <p:txBody>
          <a:bodyPr/>
          <a:lstStyle>
            <a:lvl1pPr>
              <a:defRPr sz="2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E18D4B4-72B7-4275-A0AD-DEFDB6117F74}"/>
              </a:ext>
            </a:extLst>
          </p:cNvPr>
          <p:cNvSpPr>
            <a:spLocks noGrp="1"/>
          </p:cNvSpPr>
          <p:nvPr>
            <p:ph sz="half" idx="2"/>
          </p:nvPr>
        </p:nvSpPr>
        <p:spPr>
          <a:xfrm>
            <a:off x="6172200" y="2148840"/>
            <a:ext cx="5181600" cy="4023360"/>
          </a:xfrm>
        </p:spPr>
        <p:txBody>
          <a:bodyPr/>
          <a:lstStyle>
            <a:lvl1pPr>
              <a:defRPr sz="2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DCE0FF0F-A9D1-4131-B669-9E83FDAE2881}"/>
              </a:ext>
            </a:extLst>
          </p:cNvPr>
          <p:cNvSpPr>
            <a:spLocks noGrp="1"/>
          </p:cNvSpPr>
          <p:nvPr>
            <p:ph type="sldNum" sz="quarter" idx="4"/>
          </p:nvPr>
        </p:nvSpPr>
        <p:spPr>
          <a:xfrm>
            <a:off x="10241279" y="6538629"/>
            <a:ext cx="1371600" cy="137160"/>
          </a:xfrm>
          <a:prstGeom prst="rect">
            <a:avLst/>
          </a:prstGeom>
        </p:spPr>
        <p:txBody>
          <a:bodyPr vert="horz" lIns="0" tIns="0" rIns="0" bIns="0" rtlCol="0" anchor="ctr"/>
          <a:lstStyle>
            <a:lvl1pPr algn="r">
              <a:defRPr sz="900">
                <a:solidFill>
                  <a:schemeClr val="tx2"/>
                </a:solidFill>
                <a:latin typeface="Calibri" panose="020F0502020204030204" pitchFamily="34" charset="0"/>
                <a:cs typeface="Calibri" panose="020F0502020204030204" pitchFamily="34" charset="0"/>
              </a:defRPr>
            </a:lvl1pPr>
          </a:lstStyle>
          <a:p>
            <a:r>
              <a:rPr lang="en-US"/>
              <a:t>Crowell &amp; Moring LLP  | </a:t>
            </a:r>
            <a:fld id="{CC06B453-77CD-4C54-8EEC-278DA547C9E8}" type="slidenum">
              <a:rPr lang="en-US" smtClean="0"/>
              <a:pPr/>
              <a:t>‹#›</a:t>
            </a:fld>
            <a:endParaRPr lang="en-US" dirty="0"/>
          </a:p>
        </p:txBody>
      </p:sp>
      <p:cxnSp>
        <p:nvCxnSpPr>
          <p:cNvPr id="9" name="Straight Connector 8">
            <a:extLst>
              <a:ext uri="{FF2B5EF4-FFF2-40B4-BE49-F238E27FC236}">
                <a16:creationId xmlns:a16="http://schemas.microsoft.com/office/drawing/2014/main" id="{C0681F7A-BD7A-4CBE-AD60-3AF55CB1BA1B}"/>
              </a:ext>
            </a:extLst>
          </p:cNvPr>
          <p:cNvCxnSpPr>
            <a:cxnSpLocks/>
          </p:cNvCxnSpPr>
          <p:nvPr/>
        </p:nvCxnSpPr>
        <p:spPr>
          <a:xfrm>
            <a:off x="640079" y="6400800"/>
            <a:ext cx="10972800" cy="328"/>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F9C5EF6-ADFC-4C2B-BD7B-A9AB8C294C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79" y="6470049"/>
            <a:ext cx="271199" cy="274320"/>
          </a:xfrm>
          <a:prstGeom prst="rect">
            <a:avLst/>
          </a:prstGeom>
        </p:spPr>
      </p:pic>
      <p:cxnSp>
        <p:nvCxnSpPr>
          <p:cNvPr id="11" name="Straight Connector 10">
            <a:extLst>
              <a:ext uri="{FF2B5EF4-FFF2-40B4-BE49-F238E27FC236}">
                <a16:creationId xmlns:a16="http://schemas.microsoft.com/office/drawing/2014/main" id="{62E8A64C-D153-4B86-BE46-A13F611819E0}"/>
              </a:ext>
            </a:extLst>
          </p:cNvPr>
          <p:cNvCxnSpPr>
            <a:cxnSpLocks/>
          </p:cNvCxnSpPr>
          <p:nvPr/>
        </p:nvCxnSpPr>
        <p:spPr>
          <a:xfrm>
            <a:off x="640079" y="1188720"/>
            <a:ext cx="10972800" cy="32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E5DB8723-F682-4F99-A6B7-CB7744E05AD2}"/>
              </a:ext>
            </a:extLst>
          </p:cNvPr>
          <p:cNvSpPr>
            <a:spLocks noGrp="1"/>
          </p:cNvSpPr>
          <p:nvPr>
            <p:ph type="body" idx="10"/>
          </p:nvPr>
        </p:nvSpPr>
        <p:spPr>
          <a:xfrm>
            <a:off x="640079" y="1280160"/>
            <a:ext cx="5184648"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Text Placeholder 4">
            <a:extLst>
              <a:ext uri="{FF2B5EF4-FFF2-40B4-BE49-F238E27FC236}">
                <a16:creationId xmlns:a16="http://schemas.microsoft.com/office/drawing/2014/main" id="{FB8BA384-9665-4847-89E3-E12C229C6E04}"/>
              </a:ext>
            </a:extLst>
          </p:cNvPr>
          <p:cNvSpPr>
            <a:spLocks noGrp="1"/>
          </p:cNvSpPr>
          <p:nvPr>
            <p:ph type="body" sz="quarter" idx="3"/>
          </p:nvPr>
        </p:nvSpPr>
        <p:spPr>
          <a:xfrm>
            <a:off x="6172200" y="1280160"/>
            <a:ext cx="5183188"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2228209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i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66BA5-9EC5-4A75-8DDF-11A457414440}"/>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B0A46085-142F-4D46-8375-060C0C57E749}"/>
              </a:ext>
            </a:extLst>
          </p:cNvPr>
          <p:cNvSpPr>
            <a:spLocks noGrp="1"/>
          </p:cNvSpPr>
          <p:nvPr>
            <p:ph type="sldNum" sz="quarter" idx="10"/>
          </p:nvPr>
        </p:nvSpPr>
        <p:spPr/>
        <p:txBody>
          <a:bodyPr/>
          <a:lstStyle/>
          <a:p>
            <a:r>
              <a:rPr lang="en-US"/>
              <a:t>Crowell &amp; Moring LLP  | </a:t>
            </a:r>
            <a:fld id="{CC06B453-77CD-4C54-8EEC-278DA547C9E8}" type="slidenum">
              <a:rPr lang="en-US" smtClean="0"/>
              <a:pPr/>
              <a:t>‹#›</a:t>
            </a:fld>
            <a:endParaRPr lang="en-US" dirty="0"/>
          </a:p>
        </p:txBody>
      </p:sp>
      <p:cxnSp>
        <p:nvCxnSpPr>
          <p:cNvPr id="23" name="Straight Connector 22">
            <a:extLst>
              <a:ext uri="{FF2B5EF4-FFF2-40B4-BE49-F238E27FC236}">
                <a16:creationId xmlns:a16="http://schemas.microsoft.com/office/drawing/2014/main" id="{6D705734-E839-47E3-A854-A92B4436A7EE}"/>
              </a:ext>
            </a:extLst>
          </p:cNvPr>
          <p:cNvCxnSpPr>
            <a:cxnSpLocks/>
          </p:cNvCxnSpPr>
          <p:nvPr/>
        </p:nvCxnSpPr>
        <p:spPr>
          <a:xfrm>
            <a:off x="640079" y="6400800"/>
            <a:ext cx="10972800" cy="328"/>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8D1289FC-D9B4-44D7-BE8D-B790A2710A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79" y="6470049"/>
            <a:ext cx="271199" cy="274320"/>
          </a:xfrm>
          <a:prstGeom prst="rect">
            <a:avLst/>
          </a:prstGeom>
        </p:spPr>
      </p:pic>
      <p:cxnSp>
        <p:nvCxnSpPr>
          <p:cNvPr id="25" name="Straight Connector 24">
            <a:extLst>
              <a:ext uri="{FF2B5EF4-FFF2-40B4-BE49-F238E27FC236}">
                <a16:creationId xmlns:a16="http://schemas.microsoft.com/office/drawing/2014/main" id="{BA271545-F2AA-4870-A2D5-E1CD4B8D8FAF}"/>
              </a:ext>
            </a:extLst>
          </p:cNvPr>
          <p:cNvCxnSpPr>
            <a:cxnSpLocks/>
          </p:cNvCxnSpPr>
          <p:nvPr/>
        </p:nvCxnSpPr>
        <p:spPr>
          <a:xfrm>
            <a:off x="640079" y="1188720"/>
            <a:ext cx="10972800" cy="32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Picture Placeholder 8">
            <a:extLst>
              <a:ext uri="{FF2B5EF4-FFF2-40B4-BE49-F238E27FC236}">
                <a16:creationId xmlns:a16="http://schemas.microsoft.com/office/drawing/2014/main" id="{DA425C73-27CD-4233-9E8F-5D97EC0CFAF6}"/>
              </a:ext>
            </a:extLst>
          </p:cNvPr>
          <p:cNvSpPr>
            <a:spLocks noGrp="1" noChangeAspect="1"/>
          </p:cNvSpPr>
          <p:nvPr>
            <p:ph type="pic" sz="quarter" idx="13"/>
          </p:nvPr>
        </p:nvSpPr>
        <p:spPr>
          <a:xfrm>
            <a:off x="621792" y="1554480"/>
            <a:ext cx="1371600" cy="1371600"/>
          </a:xfrm>
          <a:prstGeom prst="round2DiagRect">
            <a:avLst/>
          </a:prstGeom>
          <a:ln w="6350">
            <a:solidFill>
              <a:schemeClr val="bg1">
                <a:lumMod val="75000"/>
              </a:schemeClr>
            </a:solidFill>
          </a:ln>
        </p:spPr>
        <p:txBody>
          <a:bodyPr>
            <a:normAutofit/>
          </a:bodyPr>
          <a:lstStyle>
            <a:lvl1pPr marL="0" indent="0">
              <a:buNone/>
              <a:defRPr sz="1400">
                <a:solidFill>
                  <a:srgbClr val="FF0000"/>
                </a:solidFill>
              </a:defRPr>
            </a:lvl1pPr>
          </a:lstStyle>
          <a:p>
            <a:r>
              <a:rPr lang="en-US"/>
              <a:t>Click icon to add picture</a:t>
            </a:r>
          </a:p>
        </p:txBody>
      </p:sp>
      <p:sp>
        <p:nvSpPr>
          <p:cNvPr id="27" name="Text Placeholder 10">
            <a:extLst>
              <a:ext uri="{FF2B5EF4-FFF2-40B4-BE49-F238E27FC236}">
                <a16:creationId xmlns:a16="http://schemas.microsoft.com/office/drawing/2014/main" id="{193DC48D-EE7F-4F84-9E61-003D6843C987}"/>
              </a:ext>
            </a:extLst>
          </p:cNvPr>
          <p:cNvSpPr>
            <a:spLocks noGrp="1"/>
          </p:cNvSpPr>
          <p:nvPr>
            <p:ph type="body" sz="quarter" idx="14"/>
          </p:nvPr>
        </p:nvSpPr>
        <p:spPr>
          <a:xfrm>
            <a:off x="2139696" y="1554480"/>
            <a:ext cx="1828800" cy="1371600"/>
          </a:xfrm>
        </p:spPr>
        <p:txBody>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Edit Master text styles</a:t>
            </a:r>
          </a:p>
        </p:txBody>
      </p:sp>
      <p:sp>
        <p:nvSpPr>
          <p:cNvPr id="32" name="Text Placeholder 9">
            <a:extLst>
              <a:ext uri="{FF2B5EF4-FFF2-40B4-BE49-F238E27FC236}">
                <a16:creationId xmlns:a16="http://schemas.microsoft.com/office/drawing/2014/main" id="{44EC8265-6C00-4683-B80A-C93B6A27BDBD}"/>
              </a:ext>
            </a:extLst>
          </p:cNvPr>
          <p:cNvSpPr>
            <a:spLocks noGrp="1"/>
          </p:cNvSpPr>
          <p:nvPr>
            <p:ph type="body" sz="quarter" idx="19"/>
          </p:nvPr>
        </p:nvSpPr>
        <p:spPr>
          <a:xfrm>
            <a:off x="612648" y="3108960"/>
            <a:ext cx="3356102" cy="2743200"/>
          </a:xfrm>
        </p:spPr>
        <p:txBody>
          <a:bodyPr>
            <a:norm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cxnSp>
        <p:nvCxnSpPr>
          <p:cNvPr id="5" name="Straight Connector 4">
            <a:extLst>
              <a:ext uri="{FF2B5EF4-FFF2-40B4-BE49-F238E27FC236}">
                <a16:creationId xmlns:a16="http://schemas.microsoft.com/office/drawing/2014/main" id="{8395E885-B699-4525-910A-108A682F9AFE}"/>
              </a:ext>
            </a:extLst>
          </p:cNvPr>
          <p:cNvCxnSpPr/>
          <p:nvPr/>
        </p:nvCxnSpPr>
        <p:spPr>
          <a:xfrm>
            <a:off x="4206240" y="1554480"/>
            <a:ext cx="0" cy="457200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06AA99D7-8430-4E28-9C57-D1B7EAC41D21}"/>
              </a:ext>
            </a:extLst>
          </p:cNvPr>
          <p:cNvSpPr>
            <a:spLocks noGrp="1"/>
          </p:cNvSpPr>
          <p:nvPr>
            <p:ph sz="quarter" idx="20"/>
          </p:nvPr>
        </p:nvSpPr>
        <p:spPr>
          <a:xfrm>
            <a:off x="4405313" y="1554162"/>
            <a:ext cx="6400800" cy="4297680"/>
          </a:xfrm>
        </p:spPr>
        <p:txBody>
          <a:bodyPr/>
          <a:lstStyle>
            <a:lvl1pPr marL="0" indent="0">
              <a:buNone/>
              <a:defRPr sz="2000"/>
            </a:lvl1pPr>
            <a:lvl2pPr>
              <a:defRPr sz="20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a:extLst>
              <a:ext uri="{FF2B5EF4-FFF2-40B4-BE49-F238E27FC236}">
                <a16:creationId xmlns:a16="http://schemas.microsoft.com/office/drawing/2014/main" id="{A295AE99-FB41-4BC8-BE15-28D8F77F5D0E}"/>
              </a:ext>
            </a:extLst>
          </p:cNvPr>
          <p:cNvCxnSpPr/>
          <p:nvPr/>
        </p:nvCxnSpPr>
        <p:spPr>
          <a:xfrm>
            <a:off x="4206240" y="1554480"/>
            <a:ext cx="0" cy="457200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0608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E2F5F9-E24F-41A0-B2BD-FBD3E2F65168}"/>
              </a:ext>
            </a:extLst>
          </p:cNvPr>
          <p:cNvSpPr>
            <a:spLocks noGrp="1"/>
          </p:cNvSpPr>
          <p:nvPr>
            <p:ph type="title"/>
          </p:nvPr>
        </p:nvSpPr>
        <p:spPr>
          <a:xfrm>
            <a:off x="640080" y="640080"/>
            <a:ext cx="10972800" cy="457200"/>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630E902-D9A4-454A-AF0D-F1D766D9D9A8}"/>
              </a:ext>
            </a:extLst>
          </p:cNvPr>
          <p:cNvSpPr>
            <a:spLocks noGrp="1"/>
          </p:cNvSpPr>
          <p:nvPr>
            <p:ph type="body" idx="1"/>
          </p:nvPr>
        </p:nvSpPr>
        <p:spPr>
          <a:xfrm>
            <a:off x="640080" y="1554480"/>
            <a:ext cx="9144000" cy="4297680"/>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5E0DBFA-3FCF-4ED7-9B3F-E215C186BB02}"/>
              </a:ext>
            </a:extLst>
          </p:cNvPr>
          <p:cNvSpPr>
            <a:spLocks noGrp="1"/>
          </p:cNvSpPr>
          <p:nvPr>
            <p:ph type="sldNum" sz="quarter" idx="4"/>
          </p:nvPr>
        </p:nvSpPr>
        <p:spPr>
          <a:xfrm>
            <a:off x="10241279" y="6538629"/>
            <a:ext cx="1371600" cy="137160"/>
          </a:xfrm>
          <a:prstGeom prst="rect">
            <a:avLst/>
          </a:prstGeom>
        </p:spPr>
        <p:txBody>
          <a:bodyPr vert="horz" lIns="0" tIns="0" rIns="0" bIns="0" rtlCol="0" anchor="ctr"/>
          <a:lstStyle>
            <a:lvl1pPr algn="r">
              <a:defRPr sz="900">
                <a:solidFill>
                  <a:schemeClr val="tx2"/>
                </a:solidFill>
                <a:latin typeface="Calibri" panose="020F0502020204030204" pitchFamily="34" charset="0"/>
                <a:cs typeface="Calibri" panose="020F0502020204030204" pitchFamily="34" charset="0"/>
              </a:defRPr>
            </a:lvl1pPr>
          </a:lstStyle>
          <a:p>
            <a:r>
              <a:rPr lang="en-US"/>
              <a:t>Crowell &amp; Moring LLP  | </a:t>
            </a:r>
            <a:fld id="{CC06B453-77CD-4C54-8EEC-278DA547C9E8}" type="slidenum">
              <a:rPr lang="en-US" smtClean="0"/>
              <a:pPr/>
              <a:t>‹#›</a:t>
            </a:fld>
            <a:endParaRPr lang="en-US" dirty="0"/>
          </a:p>
        </p:txBody>
      </p:sp>
    </p:spTree>
    <p:extLst>
      <p:ext uri="{BB962C8B-B14F-4D97-AF65-F5344CB8AC3E}">
        <p14:creationId xmlns:p14="http://schemas.microsoft.com/office/powerpoint/2010/main" val="53408010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9" r:id="rId15"/>
    <p:sldLayoutId id="2147483686" r:id="rId16"/>
    <p:sldLayoutId id="2147483687" r:id="rId17"/>
    <p:sldLayoutId id="2147483688" r:id="rId18"/>
  </p:sldLayoutIdLst>
  <p:hf hdr="0" ftr="0" dt="0"/>
  <p:txStyles>
    <p:titleStyle>
      <a:lvl1pPr algn="l" defTabSz="914400" rtl="0" eaLnBrk="1" latinLnBrk="0" hangingPunct="1">
        <a:lnSpc>
          <a:spcPct val="90000"/>
        </a:lnSpc>
        <a:spcBef>
          <a:spcPct val="0"/>
        </a:spcBef>
        <a:buNone/>
        <a:defRPr sz="3200" kern="1200">
          <a:solidFill>
            <a:schemeClr val="tx2"/>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457200" indent="-228600" algn="l" defTabSz="914400" rtl="0" eaLnBrk="1" latinLnBrk="0" hangingPunct="1">
        <a:lnSpc>
          <a:spcPct val="90000"/>
        </a:lnSpc>
        <a:spcBef>
          <a:spcPts val="500"/>
        </a:spcBef>
        <a:buFont typeface="Calibri" panose="020F0502020204030204" pitchFamily="34" charset="0"/>
        <a:buChar char="‒"/>
        <a:defRPr sz="2400" kern="1200">
          <a:solidFill>
            <a:schemeClr val="tx2"/>
          </a:solidFill>
          <a:latin typeface="+mn-lt"/>
          <a:ea typeface="+mn-ea"/>
          <a:cs typeface="+mn-cs"/>
        </a:defRPr>
      </a:lvl2pPr>
      <a:lvl3pPr marL="685800" indent="-228600" algn="l" defTabSz="914400" rtl="0" eaLnBrk="1" latinLnBrk="0" hangingPunct="1">
        <a:lnSpc>
          <a:spcPct val="90000"/>
        </a:lnSpc>
        <a:spcBef>
          <a:spcPts val="500"/>
        </a:spcBef>
        <a:buSzPct val="85000"/>
        <a:buFont typeface="Courier New" panose="02070309020205020404" pitchFamily="49" charset="0"/>
        <a:buChar char="o"/>
        <a:defRPr sz="2000" kern="1200">
          <a:solidFill>
            <a:schemeClr val="tx2"/>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1143000" indent="-228600" algn="l" defTabSz="914400" rtl="0" eaLnBrk="1" latinLnBrk="0" hangingPunct="1">
        <a:lnSpc>
          <a:spcPct val="90000"/>
        </a:lnSpc>
        <a:spcBef>
          <a:spcPts val="500"/>
        </a:spcBef>
        <a:buFont typeface="Calibri" panose="020F050202020403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B383C2-C44F-4A26-BB6B-CDD367953BAB}"/>
              </a:ext>
            </a:extLst>
          </p:cNvPr>
          <p:cNvSpPr>
            <a:spLocks noGrp="1"/>
          </p:cNvSpPr>
          <p:nvPr>
            <p:ph type="ctrTitle"/>
          </p:nvPr>
        </p:nvSpPr>
        <p:spPr/>
        <p:txBody>
          <a:bodyPr>
            <a:normAutofit/>
          </a:bodyPr>
          <a:lstStyle/>
          <a:p>
            <a:r>
              <a:rPr lang="en-US" dirty="0"/>
              <a:t>Upcoming CMMC 2.0 Requirements for Health Care Contractors</a:t>
            </a:r>
          </a:p>
        </p:txBody>
      </p:sp>
      <p:sp>
        <p:nvSpPr>
          <p:cNvPr id="10" name="Graphic 8">
            <a:extLst>
              <a:ext uri="{FF2B5EF4-FFF2-40B4-BE49-F238E27FC236}">
                <a16:creationId xmlns:a16="http://schemas.microsoft.com/office/drawing/2014/main" id="{E1E3633C-B8F5-44F2-8AC6-EEC13D416641}"/>
              </a:ext>
            </a:extLst>
          </p:cNvPr>
          <p:cNvSpPr>
            <a:spLocks/>
          </p:cNvSpPr>
          <p:nvPr/>
        </p:nvSpPr>
        <p:spPr>
          <a:xfrm>
            <a:off x="8235410" y="993097"/>
            <a:ext cx="3969291" cy="5877604"/>
          </a:xfrm>
          <a:custGeom>
            <a:avLst/>
            <a:gdLst>
              <a:gd name="connsiteX0" fmla="*/ 1730224 w 3969291"/>
              <a:gd name="connsiteY0" fmla="*/ 12743 h 5877604"/>
              <a:gd name="connsiteX1" fmla="*/ 12743 w 3969291"/>
              <a:gd name="connsiteY1" fmla="*/ 1726535 h 5877604"/>
              <a:gd name="connsiteX2" fmla="*/ 12743 w 3969291"/>
              <a:gd name="connsiteY2" fmla="*/ 5864903 h 5877604"/>
              <a:gd name="connsiteX3" fmla="*/ 3956590 w 3969291"/>
              <a:gd name="connsiteY3" fmla="*/ 5864903 h 5877604"/>
              <a:gd name="connsiteX4" fmla="*/ 3956590 w 3969291"/>
              <a:gd name="connsiteY4" fmla="*/ 12743 h 5877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9291" h="5877604">
                <a:moveTo>
                  <a:pt x="1730224" y="12743"/>
                </a:moveTo>
                <a:cubicBezTo>
                  <a:pt x="785609" y="12743"/>
                  <a:pt x="12743" y="783956"/>
                  <a:pt x="12743" y="1726535"/>
                </a:cubicBezTo>
                <a:lnTo>
                  <a:pt x="12743" y="5864903"/>
                </a:lnTo>
                <a:lnTo>
                  <a:pt x="3956590" y="5864903"/>
                </a:lnTo>
                <a:lnTo>
                  <a:pt x="3956590" y="12743"/>
                </a:lnTo>
                <a:close/>
              </a:path>
            </a:pathLst>
          </a:custGeom>
          <a:blipFill dpi="0" rotWithShape="1">
            <a:blip r:embed="rId3">
              <a:extLst>
                <a:ext uri="{28A0092B-C50C-407E-A947-70E740481C1C}">
                  <a14:useLocalDpi xmlns:a14="http://schemas.microsoft.com/office/drawing/2010/main" val="0"/>
                </a:ext>
              </a:extLst>
            </a:blip>
            <a:srcRect/>
            <a:stretch>
              <a:fillRect/>
            </a:stretch>
          </a:blipFill>
          <a:ln w="12720" cap="flat">
            <a:noFill/>
            <a:prstDash val="solid"/>
            <a:miter/>
          </a:ln>
        </p:spPr>
        <p:txBody>
          <a:bodyPr rtlCol="0" anchor="ctr"/>
          <a:lstStyle/>
          <a:p>
            <a:endParaRPr lang="en-US" dirty="0"/>
          </a:p>
        </p:txBody>
      </p:sp>
      <p:sp>
        <p:nvSpPr>
          <p:cNvPr id="6" name="Subtitle 5">
            <a:extLst>
              <a:ext uri="{FF2B5EF4-FFF2-40B4-BE49-F238E27FC236}">
                <a16:creationId xmlns:a16="http://schemas.microsoft.com/office/drawing/2014/main" id="{85FE5BC4-4EA7-4BB6-854E-568F2F6D8564}"/>
              </a:ext>
            </a:extLst>
          </p:cNvPr>
          <p:cNvSpPr txBox="1">
            <a:spLocks/>
          </p:cNvSpPr>
          <p:nvPr/>
        </p:nvSpPr>
        <p:spPr>
          <a:xfrm>
            <a:off x="640080" y="2231851"/>
            <a:ext cx="6858000" cy="2026641"/>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SzPct val="85000"/>
              <a:buFont typeface="Courier New" panose="02070309020205020404" pitchFamily="49"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Calibri" panose="020F050202020403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Michael G. Gruden (CMMC-RP)</a:t>
            </a:r>
          </a:p>
          <a:p>
            <a:r>
              <a:rPr lang="en-US" dirty="0"/>
              <a:t>Payal Nanavati</a:t>
            </a:r>
          </a:p>
          <a:p>
            <a:endParaRPr lang="en-US" dirty="0"/>
          </a:p>
        </p:txBody>
      </p:sp>
      <p:sp>
        <p:nvSpPr>
          <p:cNvPr id="7" name="Text Placeholder 6">
            <a:extLst>
              <a:ext uri="{FF2B5EF4-FFF2-40B4-BE49-F238E27FC236}">
                <a16:creationId xmlns:a16="http://schemas.microsoft.com/office/drawing/2014/main" id="{A68A66E1-6DA0-43BD-A0C1-B62FEF13A85A}"/>
              </a:ext>
            </a:extLst>
          </p:cNvPr>
          <p:cNvSpPr txBox="1">
            <a:spLocks/>
          </p:cNvSpPr>
          <p:nvPr/>
        </p:nvSpPr>
        <p:spPr>
          <a:xfrm>
            <a:off x="640080" y="4626149"/>
            <a:ext cx="6858000" cy="4572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Calibri" panose="020F0502020204030204" pitchFamily="34" charset="0"/>
                <a:ea typeface="+mn-ea"/>
                <a:cs typeface="Calibri" panose="020F0502020204030204" pitchFamily="34" charset="0"/>
              </a:defRPr>
            </a:lvl1pPr>
            <a:lvl2pPr marL="228600" indent="0" algn="l" defTabSz="914400" rtl="0" eaLnBrk="1" latinLnBrk="0" hangingPunct="1">
              <a:lnSpc>
                <a:spcPct val="90000"/>
              </a:lnSpc>
              <a:spcBef>
                <a:spcPts val="500"/>
              </a:spcBef>
              <a:buFont typeface="Calibri" panose="020F0502020204030204" pitchFamily="34" charset="0"/>
              <a:buNone/>
              <a:defRPr sz="1800" kern="1200">
                <a:solidFill>
                  <a:schemeClr val="bg1"/>
                </a:solidFill>
                <a:latin typeface="Calibri" panose="020F0502020204030204" pitchFamily="34" charset="0"/>
                <a:ea typeface="+mn-ea"/>
                <a:cs typeface="Calibri" panose="020F0502020204030204" pitchFamily="34" charset="0"/>
              </a:defRPr>
            </a:lvl2pPr>
            <a:lvl3pPr marL="457200" indent="0" algn="l" defTabSz="914400" rtl="0" eaLnBrk="1" latinLnBrk="0" hangingPunct="1">
              <a:lnSpc>
                <a:spcPct val="90000"/>
              </a:lnSpc>
              <a:spcBef>
                <a:spcPts val="500"/>
              </a:spcBef>
              <a:buSzPct val="85000"/>
              <a:buFont typeface="Courier New" panose="02070309020205020404" pitchFamily="49" charset="0"/>
              <a:buNone/>
              <a:defRPr sz="1800" kern="1200">
                <a:solidFill>
                  <a:schemeClr val="bg1"/>
                </a:solidFill>
                <a:latin typeface="Calibri" panose="020F0502020204030204" pitchFamily="34" charset="0"/>
                <a:ea typeface="+mn-ea"/>
                <a:cs typeface="Calibri" panose="020F0502020204030204" pitchFamily="34" charset="0"/>
              </a:defRPr>
            </a:lvl3pPr>
            <a:lvl4pPr marL="685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Calibri" panose="020F0502020204030204" pitchFamily="34" charset="0"/>
                <a:ea typeface="+mn-ea"/>
                <a:cs typeface="Calibri" panose="020F0502020204030204" pitchFamily="34" charset="0"/>
              </a:defRPr>
            </a:lvl4pPr>
            <a:lvl5pPr marL="914400" indent="0" algn="l" defTabSz="914400" rtl="0" eaLnBrk="1" latinLnBrk="0" hangingPunct="1">
              <a:lnSpc>
                <a:spcPct val="90000"/>
              </a:lnSpc>
              <a:spcBef>
                <a:spcPts val="500"/>
              </a:spcBef>
              <a:buFont typeface="Calibri" panose="020F0502020204030204" pitchFamily="34" charset="0"/>
              <a:buNone/>
              <a:defRPr sz="1800" kern="1200">
                <a:solidFill>
                  <a:schemeClr val="bg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July 31, 2024</a:t>
            </a:r>
          </a:p>
        </p:txBody>
      </p:sp>
      <p:pic>
        <p:nvPicPr>
          <p:cNvPr id="8" name="Picture 7">
            <a:extLst>
              <a:ext uri="{FF2B5EF4-FFF2-40B4-BE49-F238E27FC236}">
                <a16:creationId xmlns:a16="http://schemas.microsoft.com/office/drawing/2014/main" id="{44ACE4C6-3E31-45F9-8924-2773BF98109D}"/>
              </a:ext>
            </a:extLst>
          </p:cNvPr>
          <p:cNvPicPr>
            <a:picLocks noChangeAspect="1"/>
          </p:cNvPicPr>
          <p:nvPr/>
        </p:nvPicPr>
        <p:blipFill>
          <a:blip r:embed="rId4"/>
          <a:stretch>
            <a:fillRect/>
          </a:stretch>
        </p:blipFill>
        <p:spPr>
          <a:xfrm>
            <a:off x="3404207" y="5377737"/>
            <a:ext cx="1699407" cy="1386960"/>
          </a:xfrm>
          <a:prstGeom prst="rect">
            <a:avLst/>
          </a:prstGeom>
        </p:spPr>
      </p:pic>
    </p:spTree>
    <p:extLst>
      <p:ext uri="{BB962C8B-B14F-4D97-AF65-F5344CB8AC3E}">
        <p14:creationId xmlns:p14="http://schemas.microsoft.com/office/powerpoint/2010/main" val="3809207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5F480-6FFD-4A56-9911-1213D5DBD736}"/>
              </a:ext>
            </a:extLst>
          </p:cNvPr>
          <p:cNvSpPr>
            <a:spLocks noGrp="1"/>
          </p:cNvSpPr>
          <p:nvPr>
            <p:ph type="title"/>
          </p:nvPr>
        </p:nvSpPr>
        <p:spPr/>
        <p:txBody>
          <a:bodyPr/>
          <a:lstStyle/>
          <a:p>
            <a:r>
              <a:rPr lang="en-US" b="1" dirty="0">
                <a:cs typeface="Urbanist" panose="020B0604020202020204" charset="0"/>
              </a:rPr>
              <a:t>Cybersecurity Retrospective</a:t>
            </a:r>
            <a:endParaRPr lang="en-US" b="1" dirty="0"/>
          </a:p>
        </p:txBody>
      </p:sp>
      <p:sp>
        <p:nvSpPr>
          <p:cNvPr id="3" name="Slide Number Placeholder 2">
            <a:extLst>
              <a:ext uri="{FF2B5EF4-FFF2-40B4-BE49-F238E27FC236}">
                <a16:creationId xmlns:a16="http://schemas.microsoft.com/office/drawing/2014/main" id="{AB3F92C0-D344-4C19-8E90-A33CC5101332}"/>
              </a:ext>
            </a:extLst>
          </p:cNvPr>
          <p:cNvSpPr>
            <a:spLocks noGrp="1"/>
          </p:cNvSpPr>
          <p:nvPr>
            <p:ph type="sldNum" sz="quarter" idx="4"/>
          </p:nvPr>
        </p:nvSpPr>
        <p:spPr/>
        <p:txBody>
          <a:bodyPr/>
          <a:lstStyle/>
          <a:p>
            <a:r>
              <a:rPr lang="en-US"/>
              <a:t>Crowell &amp; Moring LLP  | </a:t>
            </a:r>
            <a:fld id="{CC06B453-77CD-4C54-8EEC-278DA547C9E8}" type="slidenum">
              <a:rPr lang="en-US" smtClean="0"/>
              <a:pPr/>
              <a:t>9</a:t>
            </a:fld>
            <a:endParaRPr lang="en-US" dirty="0"/>
          </a:p>
        </p:txBody>
      </p:sp>
      <p:sp>
        <p:nvSpPr>
          <p:cNvPr id="5" name="TextBox 4">
            <a:extLst>
              <a:ext uri="{FF2B5EF4-FFF2-40B4-BE49-F238E27FC236}">
                <a16:creationId xmlns:a16="http://schemas.microsoft.com/office/drawing/2014/main" id="{B766E67A-8D6A-49C4-B849-DC935923EDB6}"/>
              </a:ext>
            </a:extLst>
          </p:cNvPr>
          <p:cNvSpPr txBox="1">
            <a:spLocks/>
          </p:cNvSpPr>
          <p:nvPr/>
        </p:nvSpPr>
        <p:spPr>
          <a:xfrm>
            <a:off x="1607814" y="2920391"/>
            <a:ext cx="1514726" cy="247601"/>
          </a:xfrm>
          <a:prstGeom prst="rect">
            <a:avLst/>
          </a:prstGeom>
          <a:ln>
            <a:solidFill>
              <a:schemeClr val="bg1"/>
            </a:solidFill>
          </a:ln>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Clr>
                <a:schemeClr val="tx2"/>
              </a:buClr>
            </a:pPr>
            <a:endParaRPr lang="en-US" sz="1400" dirty="0">
              <a:solidFill>
                <a:schemeClr val="tx2"/>
              </a:solidFill>
              <a:cs typeface="+mn-cs"/>
            </a:endParaRPr>
          </a:p>
        </p:txBody>
      </p:sp>
      <p:sp>
        <p:nvSpPr>
          <p:cNvPr id="6" name="TextBox 5">
            <a:extLst>
              <a:ext uri="{FF2B5EF4-FFF2-40B4-BE49-F238E27FC236}">
                <a16:creationId xmlns:a16="http://schemas.microsoft.com/office/drawing/2014/main" id="{A6FC43F8-0778-4E9C-B63A-ECFA03FD7DB8}"/>
              </a:ext>
            </a:extLst>
          </p:cNvPr>
          <p:cNvSpPr txBox="1">
            <a:spLocks/>
          </p:cNvSpPr>
          <p:nvPr/>
        </p:nvSpPr>
        <p:spPr>
          <a:xfrm>
            <a:off x="3295897" y="2816491"/>
            <a:ext cx="1776411" cy="2816156"/>
          </a:xfrm>
          <a:prstGeom prst="rect">
            <a:avLst/>
          </a:prstGeom>
          <a:ln>
            <a:noFill/>
          </a:ln>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Clr>
                <a:schemeClr val="tx2"/>
              </a:buClr>
            </a:pPr>
            <a:r>
              <a:rPr lang="en-US" sz="1400" dirty="0">
                <a:solidFill>
                  <a:schemeClr val="tx2"/>
                </a:solidFill>
                <a:cs typeface="+mn-cs"/>
              </a:rPr>
              <a:t>Comprehensive CUI protection </a:t>
            </a:r>
          </a:p>
          <a:p>
            <a:pPr lvl="1">
              <a:buClr>
                <a:schemeClr val="tx2"/>
              </a:buClr>
            </a:pPr>
            <a:r>
              <a:rPr lang="en-US" sz="1400" dirty="0">
                <a:solidFill>
                  <a:schemeClr val="tx2"/>
                </a:solidFill>
                <a:cs typeface="+mn-cs"/>
              </a:rPr>
              <a:t>Certification required before contract award</a:t>
            </a:r>
          </a:p>
          <a:p>
            <a:pPr lvl="1">
              <a:buClr>
                <a:schemeClr val="tx2"/>
              </a:buClr>
            </a:pPr>
            <a:r>
              <a:rPr lang="en-US" sz="1400" dirty="0">
                <a:solidFill>
                  <a:schemeClr val="tx2"/>
                </a:solidFill>
                <a:cs typeface="+mn-cs"/>
              </a:rPr>
              <a:t>Compliance evaluated by third-party assessors</a:t>
            </a:r>
          </a:p>
          <a:p>
            <a:pPr lvl="1">
              <a:buClr>
                <a:schemeClr val="tx2"/>
              </a:buClr>
            </a:pPr>
            <a:endParaRPr lang="en-US" sz="1400" dirty="0">
              <a:solidFill>
                <a:schemeClr val="tx2"/>
              </a:solidFill>
            </a:endParaRPr>
          </a:p>
          <a:p>
            <a:pPr lvl="1">
              <a:buClr>
                <a:schemeClr val="tx2"/>
              </a:buClr>
            </a:pPr>
            <a:endParaRPr lang="en-US" sz="1400" dirty="0">
              <a:solidFill>
                <a:schemeClr val="tx2"/>
              </a:solidFill>
              <a:cs typeface="+mn-cs"/>
            </a:endParaRPr>
          </a:p>
          <a:p>
            <a:pPr lvl="1">
              <a:buClr>
                <a:schemeClr val="tx2"/>
              </a:buClr>
            </a:pPr>
            <a:endParaRPr lang="en-US" sz="1400" dirty="0">
              <a:solidFill>
                <a:schemeClr val="tx2"/>
              </a:solidFill>
            </a:endParaRPr>
          </a:p>
          <a:p>
            <a:pPr lvl="1">
              <a:buClr>
                <a:schemeClr val="tx2"/>
              </a:buClr>
            </a:pPr>
            <a:endParaRPr lang="en-US" sz="1400" dirty="0">
              <a:solidFill>
                <a:schemeClr val="tx2"/>
              </a:solidFill>
              <a:cs typeface="+mn-cs"/>
            </a:endParaRPr>
          </a:p>
        </p:txBody>
      </p:sp>
      <p:sp>
        <p:nvSpPr>
          <p:cNvPr id="7" name="TextBox 6">
            <a:extLst>
              <a:ext uri="{FF2B5EF4-FFF2-40B4-BE49-F238E27FC236}">
                <a16:creationId xmlns:a16="http://schemas.microsoft.com/office/drawing/2014/main" id="{A3AABDC3-5A7A-43D7-848B-6CA727C4806E}"/>
              </a:ext>
            </a:extLst>
          </p:cNvPr>
          <p:cNvSpPr txBox="1">
            <a:spLocks/>
          </p:cNvSpPr>
          <p:nvPr/>
        </p:nvSpPr>
        <p:spPr>
          <a:xfrm>
            <a:off x="5132412" y="2812671"/>
            <a:ext cx="1777992" cy="313162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Clr>
                <a:schemeClr val="tx2"/>
              </a:buClr>
            </a:pPr>
            <a:r>
              <a:rPr lang="en-US" sz="1400" dirty="0">
                <a:solidFill>
                  <a:schemeClr val="tx2"/>
                </a:solidFill>
                <a:cs typeface="+mn-cs"/>
              </a:rPr>
              <a:t>7019/20: requires self-assessment and scoring compliance with NIST SP 800-171.</a:t>
            </a:r>
          </a:p>
          <a:p>
            <a:pPr lvl="1">
              <a:buClr>
                <a:schemeClr val="tx2"/>
              </a:buClr>
            </a:pPr>
            <a:r>
              <a:rPr lang="en-US" sz="1400" dirty="0">
                <a:solidFill>
                  <a:schemeClr val="tx2"/>
                </a:solidFill>
                <a:cs typeface="+mn-cs"/>
              </a:rPr>
              <a:t>Enables government cyber audits</a:t>
            </a:r>
          </a:p>
          <a:p>
            <a:pPr lvl="1">
              <a:buClr>
                <a:schemeClr val="tx2"/>
              </a:buClr>
            </a:pPr>
            <a:r>
              <a:rPr lang="en-US" sz="1400" dirty="0">
                <a:solidFill>
                  <a:schemeClr val="tx2"/>
                </a:solidFill>
                <a:cs typeface="+mn-cs"/>
              </a:rPr>
              <a:t>7021: CMMC certification requirement (inactive)</a:t>
            </a:r>
          </a:p>
          <a:p>
            <a:pPr lvl="1">
              <a:buClr>
                <a:schemeClr val="tx2"/>
              </a:buClr>
            </a:pPr>
            <a:r>
              <a:rPr lang="en-US" sz="1400" dirty="0">
                <a:solidFill>
                  <a:schemeClr val="tx2"/>
                </a:solidFill>
                <a:cs typeface="+mn-cs"/>
              </a:rPr>
              <a:t>Must be flowed down to subcontractors </a:t>
            </a:r>
          </a:p>
        </p:txBody>
      </p:sp>
      <p:sp>
        <p:nvSpPr>
          <p:cNvPr id="8" name="TextBox 7">
            <a:extLst>
              <a:ext uri="{FF2B5EF4-FFF2-40B4-BE49-F238E27FC236}">
                <a16:creationId xmlns:a16="http://schemas.microsoft.com/office/drawing/2014/main" id="{04A20288-361E-479A-9534-7FF31F26EA22}"/>
              </a:ext>
            </a:extLst>
          </p:cNvPr>
          <p:cNvSpPr txBox="1">
            <a:spLocks/>
          </p:cNvSpPr>
          <p:nvPr/>
        </p:nvSpPr>
        <p:spPr>
          <a:xfrm>
            <a:off x="6963228" y="2812671"/>
            <a:ext cx="1769415" cy="107721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Clr>
                <a:schemeClr val="tx2"/>
              </a:buClr>
            </a:pPr>
            <a:r>
              <a:rPr lang="en-US" sz="1400" dirty="0">
                <a:solidFill>
                  <a:schemeClr val="tx2"/>
                </a:solidFill>
                <a:cs typeface="+mn-cs"/>
              </a:rPr>
              <a:t>DOJ announces that it will use False Claims Act (FCA) to enforce cyber noncompliance.</a:t>
            </a:r>
          </a:p>
        </p:txBody>
      </p:sp>
      <p:sp>
        <p:nvSpPr>
          <p:cNvPr id="9" name="TextBox 8">
            <a:extLst>
              <a:ext uri="{FF2B5EF4-FFF2-40B4-BE49-F238E27FC236}">
                <a16:creationId xmlns:a16="http://schemas.microsoft.com/office/drawing/2014/main" id="{D450CFF8-41A2-437A-AD48-78D98FB19E51}"/>
              </a:ext>
            </a:extLst>
          </p:cNvPr>
          <p:cNvSpPr txBox="1">
            <a:spLocks/>
          </p:cNvSpPr>
          <p:nvPr/>
        </p:nvSpPr>
        <p:spPr>
          <a:xfrm>
            <a:off x="8796527" y="2812671"/>
            <a:ext cx="1765529" cy="86177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Clr>
                <a:schemeClr val="tx2"/>
              </a:buClr>
            </a:pPr>
            <a:r>
              <a:rPr lang="en-US" sz="1400" dirty="0">
                <a:solidFill>
                  <a:schemeClr val="tx2"/>
                </a:solidFill>
                <a:cs typeface="+mn-cs"/>
              </a:rPr>
              <a:t>DoD expects CMMC requirements finalized in late 2024. </a:t>
            </a:r>
          </a:p>
        </p:txBody>
      </p:sp>
      <p:grpSp>
        <p:nvGrpSpPr>
          <p:cNvPr id="10" name="Group 9">
            <a:extLst>
              <a:ext uri="{FF2B5EF4-FFF2-40B4-BE49-F238E27FC236}">
                <a16:creationId xmlns:a16="http://schemas.microsoft.com/office/drawing/2014/main" id="{0DA3FAC8-D456-4EE5-B9A6-4328A16FF42A}"/>
              </a:ext>
            </a:extLst>
          </p:cNvPr>
          <p:cNvGrpSpPr/>
          <p:nvPr/>
        </p:nvGrpSpPr>
        <p:grpSpPr>
          <a:xfrm>
            <a:off x="1469441" y="1570249"/>
            <a:ext cx="9253117" cy="1130218"/>
            <a:chOff x="554736" y="1383175"/>
            <a:chExt cx="9252487" cy="911032"/>
          </a:xfrm>
        </p:grpSpPr>
        <p:sp>
          <p:nvSpPr>
            <p:cNvPr id="24" name="Freeform: Shape 23">
              <a:extLst>
                <a:ext uri="{FF2B5EF4-FFF2-40B4-BE49-F238E27FC236}">
                  <a16:creationId xmlns:a16="http://schemas.microsoft.com/office/drawing/2014/main" id="{FF54D71B-C81D-409B-B17A-A6E7E111E405}"/>
                </a:ext>
              </a:extLst>
            </p:cNvPr>
            <p:cNvSpPr/>
            <p:nvPr/>
          </p:nvSpPr>
          <p:spPr>
            <a:xfrm>
              <a:off x="554736" y="1389628"/>
              <a:ext cx="1936089" cy="893738"/>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3795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37957 w 1828800"/>
                <a:gd name="connsiteY1" fmla="*/ 0 h 914400"/>
                <a:gd name="connsiteX2" fmla="*/ 1828800 w 1828800"/>
                <a:gd name="connsiteY2" fmla="*/ 457200 h 914400"/>
                <a:gd name="connsiteX3" fmla="*/ 173795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37957 w 1828800"/>
                <a:gd name="connsiteY1" fmla="*/ 0 h 914400"/>
                <a:gd name="connsiteX2" fmla="*/ 1828800 w 1828800"/>
                <a:gd name="connsiteY2" fmla="*/ 457200 h 914400"/>
                <a:gd name="connsiteX3" fmla="*/ 1737957 w 1828800"/>
                <a:gd name="connsiteY3" fmla="*/ 914400 h 914400"/>
                <a:gd name="connsiteX4" fmla="*/ 0 w 1828800"/>
                <a:gd name="connsiteY4" fmla="*/ 914400 h 914400"/>
                <a:gd name="connsiteX5" fmla="*/ 90843 w 1828800"/>
                <a:gd name="connsiteY5" fmla="*/ 457200 h 914400"/>
                <a:gd name="connsiteX0" fmla="*/ 0 w 1828800"/>
                <a:gd name="connsiteY0" fmla="*/ 0 h 914400"/>
                <a:gd name="connsiteX1" fmla="*/ 1737957 w 1828800"/>
                <a:gd name="connsiteY1" fmla="*/ 0 h 914400"/>
                <a:gd name="connsiteX2" fmla="*/ 1828800 w 1828800"/>
                <a:gd name="connsiteY2" fmla="*/ 457200 h 914400"/>
                <a:gd name="connsiteX3" fmla="*/ 1737957 w 1828800"/>
                <a:gd name="connsiteY3" fmla="*/ 914400 h 914400"/>
                <a:gd name="connsiteX4" fmla="*/ 0 w 1828800"/>
                <a:gd name="connsiteY4" fmla="*/ 914400 h 914400"/>
                <a:gd name="connsiteX5" fmla="*/ 90843 w 1828800"/>
                <a:gd name="connsiteY5" fmla="*/ 457200 h 914400"/>
                <a:gd name="connsiteX0" fmla="*/ 0 w 1828800"/>
                <a:gd name="connsiteY0" fmla="*/ 0 h 914400"/>
                <a:gd name="connsiteX1" fmla="*/ 1737957 w 1828800"/>
                <a:gd name="connsiteY1" fmla="*/ 0 h 914400"/>
                <a:gd name="connsiteX2" fmla="*/ 1828800 w 1828800"/>
                <a:gd name="connsiteY2" fmla="*/ 457200 h 914400"/>
                <a:gd name="connsiteX3" fmla="*/ 1737957 w 1828800"/>
                <a:gd name="connsiteY3" fmla="*/ 914400 h 914400"/>
                <a:gd name="connsiteX4" fmla="*/ 0 w 1828800"/>
                <a:gd name="connsiteY4" fmla="*/ 914400 h 914400"/>
                <a:gd name="connsiteX5" fmla="*/ 90843 w 1828800"/>
                <a:gd name="connsiteY5" fmla="*/ 457200 h 914400"/>
                <a:gd name="connsiteX0" fmla="*/ 0 w 1828800"/>
                <a:gd name="connsiteY0" fmla="*/ 0 h 914400"/>
                <a:gd name="connsiteX1" fmla="*/ 1737957 w 1828800"/>
                <a:gd name="connsiteY1" fmla="*/ 0 h 914400"/>
                <a:gd name="connsiteX2" fmla="*/ 1828800 w 1828800"/>
                <a:gd name="connsiteY2" fmla="*/ 457200 h 914400"/>
                <a:gd name="connsiteX3" fmla="*/ 173795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37957 w 1828800"/>
                <a:gd name="connsiteY1" fmla="*/ 0 h 914400"/>
                <a:gd name="connsiteX2" fmla="*/ 1828800 w 1828800"/>
                <a:gd name="connsiteY2" fmla="*/ 457200 h 914400"/>
                <a:gd name="connsiteX3" fmla="*/ 173795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37957 w 1828800"/>
                <a:gd name="connsiteY1" fmla="*/ 0 h 914400"/>
                <a:gd name="connsiteX2" fmla="*/ 1828800 w 1828800"/>
                <a:gd name="connsiteY2" fmla="*/ 457200 h 914400"/>
                <a:gd name="connsiteX3" fmla="*/ 173795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37957 w 1828800"/>
                <a:gd name="connsiteY1" fmla="*/ 0 h 914400"/>
                <a:gd name="connsiteX2" fmla="*/ 1828800 w 1828800"/>
                <a:gd name="connsiteY2" fmla="*/ 457200 h 914400"/>
                <a:gd name="connsiteX3" fmla="*/ 173795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491 w 1828800"/>
                <a:gd name="connsiteY1" fmla="*/ 0 h 914400"/>
                <a:gd name="connsiteX2" fmla="*/ 1828800 w 1828800"/>
                <a:gd name="connsiteY2" fmla="*/ 457200 h 914400"/>
                <a:gd name="connsiteX3" fmla="*/ 173795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491 w 1828800"/>
                <a:gd name="connsiteY1" fmla="*/ 0 h 914400"/>
                <a:gd name="connsiteX2" fmla="*/ 1828800 w 1828800"/>
                <a:gd name="connsiteY2" fmla="*/ 457200 h 914400"/>
                <a:gd name="connsiteX3" fmla="*/ 167649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491 w 1828800"/>
                <a:gd name="connsiteY1" fmla="*/ 0 h 914400"/>
                <a:gd name="connsiteX2" fmla="*/ 1828800 w 1828800"/>
                <a:gd name="connsiteY2" fmla="*/ 457200 h 914400"/>
                <a:gd name="connsiteX3" fmla="*/ 1676491 w 1828800"/>
                <a:gd name="connsiteY3" fmla="*/ 914400 h 914400"/>
                <a:gd name="connsiteX4" fmla="*/ 0 w 1828800"/>
                <a:gd name="connsiteY4" fmla="*/ 914400 h 914400"/>
                <a:gd name="connsiteX5" fmla="*/ 152309 w 1828800"/>
                <a:gd name="connsiteY5" fmla="*/ 457200 h 914400"/>
                <a:gd name="connsiteX0" fmla="*/ 0 w 1828800"/>
                <a:gd name="connsiteY0" fmla="*/ 0 h 914400"/>
                <a:gd name="connsiteX1" fmla="*/ 1676491 w 1828800"/>
                <a:gd name="connsiteY1" fmla="*/ 0 h 914400"/>
                <a:gd name="connsiteX2" fmla="*/ 1828800 w 1828800"/>
                <a:gd name="connsiteY2" fmla="*/ 457200 h 914400"/>
                <a:gd name="connsiteX3" fmla="*/ 1676491 w 1828800"/>
                <a:gd name="connsiteY3" fmla="*/ 914400 h 914400"/>
                <a:gd name="connsiteX4" fmla="*/ 0 w 1828800"/>
                <a:gd name="connsiteY4" fmla="*/ 914400 h 914400"/>
                <a:gd name="connsiteX5" fmla="*/ 152309 w 1828800"/>
                <a:gd name="connsiteY5" fmla="*/ 457200 h 914400"/>
                <a:gd name="connsiteX0" fmla="*/ 0 w 1828800"/>
                <a:gd name="connsiteY0" fmla="*/ 0 h 914400"/>
                <a:gd name="connsiteX1" fmla="*/ 1676491 w 1828800"/>
                <a:gd name="connsiteY1" fmla="*/ 0 h 914400"/>
                <a:gd name="connsiteX2" fmla="*/ 1828800 w 1828800"/>
                <a:gd name="connsiteY2" fmla="*/ 457200 h 914400"/>
                <a:gd name="connsiteX3" fmla="*/ 1676491 w 1828800"/>
                <a:gd name="connsiteY3" fmla="*/ 914400 h 914400"/>
                <a:gd name="connsiteX4" fmla="*/ 0 w 1828800"/>
                <a:gd name="connsiteY4" fmla="*/ 914400 h 914400"/>
                <a:gd name="connsiteX5" fmla="*/ 152309 w 1828800"/>
                <a:gd name="connsiteY5" fmla="*/ 457200 h 914400"/>
                <a:gd name="connsiteX0" fmla="*/ 0 w 1828800"/>
                <a:gd name="connsiteY0" fmla="*/ 0 h 914400"/>
                <a:gd name="connsiteX1" fmla="*/ 1676491 w 1828800"/>
                <a:gd name="connsiteY1" fmla="*/ 0 h 914400"/>
                <a:gd name="connsiteX2" fmla="*/ 1828800 w 1828800"/>
                <a:gd name="connsiteY2" fmla="*/ 457200 h 914400"/>
                <a:gd name="connsiteX3" fmla="*/ 167649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491 w 1828800"/>
                <a:gd name="connsiteY1" fmla="*/ 0 h 914400"/>
                <a:gd name="connsiteX2" fmla="*/ 1828800 w 1828800"/>
                <a:gd name="connsiteY2" fmla="*/ 457200 h 914400"/>
                <a:gd name="connsiteX3" fmla="*/ 167649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491 w 1828800"/>
                <a:gd name="connsiteY1" fmla="*/ 0 h 914400"/>
                <a:gd name="connsiteX2" fmla="*/ 1828800 w 1828800"/>
                <a:gd name="connsiteY2" fmla="*/ 457200 h 914400"/>
                <a:gd name="connsiteX3" fmla="*/ 1676491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76491" y="0"/>
                  </a:lnTo>
                  <a:lnTo>
                    <a:pt x="1828800" y="457200"/>
                  </a:lnTo>
                  <a:lnTo>
                    <a:pt x="1676491" y="914400"/>
                  </a:lnTo>
                  <a:lnTo>
                    <a:pt x="0" y="914400"/>
                  </a:lnTo>
                  <a:lnTo>
                    <a:pt x="0" y="457200"/>
                  </a:lnTo>
                  <a:close/>
                </a:path>
              </a:pathLst>
            </a:custGeom>
            <a:solidFill>
              <a:schemeClr val="tx2"/>
            </a:solidFill>
            <a:ln w="6350" cap="sq">
              <a:no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defTabSz="800100">
                <a:spcBef>
                  <a:spcPct val="0"/>
                </a:spcBef>
                <a:spcAft>
                  <a:spcPts val="400"/>
                </a:spcAft>
                <a:buClr>
                  <a:schemeClr val="tx2"/>
                </a:buClr>
              </a:pPr>
              <a:r>
                <a:rPr lang="en-US" sz="1600" dirty="0">
                  <a:solidFill>
                    <a:schemeClr val="bg1"/>
                  </a:solidFill>
                </a:rPr>
                <a:t>2013 – 2016</a:t>
              </a:r>
            </a:p>
            <a:p>
              <a:pPr lvl="0" defTabSz="800100">
                <a:spcBef>
                  <a:spcPct val="0"/>
                </a:spcBef>
                <a:spcAft>
                  <a:spcPts val="400"/>
                </a:spcAft>
                <a:buClr>
                  <a:schemeClr val="tx2"/>
                </a:buClr>
              </a:pPr>
              <a:r>
                <a:rPr lang="en-US" sz="1600" b="1" dirty="0">
                  <a:solidFill>
                    <a:schemeClr val="bg1"/>
                  </a:solidFill>
                </a:rPr>
                <a:t>Safeguarding CUI</a:t>
              </a:r>
            </a:p>
            <a:p>
              <a:pPr lvl="0" defTabSz="800100">
                <a:spcBef>
                  <a:spcPct val="0"/>
                </a:spcBef>
                <a:spcAft>
                  <a:spcPts val="400"/>
                </a:spcAft>
                <a:buClr>
                  <a:schemeClr val="tx2"/>
                </a:buClr>
              </a:pPr>
              <a:r>
                <a:rPr lang="en-US" sz="1600" dirty="0" err="1">
                  <a:solidFill>
                    <a:schemeClr val="bg1"/>
                  </a:solidFill>
                </a:rPr>
                <a:t>DFARS</a:t>
              </a:r>
              <a:r>
                <a:rPr lang="en-US" sz="1600" dirty="0">
                  <a:solidFill>
                    <a:schemeClr val="bg1"/>
                  </a:solidFill>
                </a:rPr>
                <a:t> 7012</a:t>
              </a:r>
            </a:p>
          </p:txBody>
        </p:sp>
        <p:sp>
          <p:nvSpPr>
            <p:cNvPr id="22" name="Freeform: Shape 21">
              <a:extLst>
                <a:ext uri="{FF2B5EF4-FFF2-40B4-BE49-F238E27FC236}">
                  <a16:creationId xmlns:a16="http://schemas.microsoft.com/office/drawing/2014/main" id="{C705AFC3-7E95-492A-9B53-9D5ADC11C6DC}"/>
                </a:ext>
              </a:extLst>
            </p:cNvPr>
            <p:cNvSpPr/>
            <p:nvPr/>
          </p:nvSpPr>
          <p:spPr>
            <a:xfrm>
              <a:off x="2381068" y="1389628"/>
              <a:ext cx="1939047" cy="893739"/>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3795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37957 w 1828800"/>
                <a:gd name="connsiteY1" fmla="*/ 0 h 914400"/>
                <a:gd name="connsiteX2" fmla="*/ 1828800 w 1828800"/>
                <a:gd name="connsiteY2" fmla="*/ 457200 h 914400"/>
                <a:gd name="connsiteX3" fmla="*/ 173795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37957 w 1828800"/>
                <a:gd name="connsiteY1" fmla="*/ 0 h 914400"/>
                <a:gd name="connsiteX2" fmla="*/ 1828800 w 1828800"/>
                <a:gd name="connsiteY2" fmla="*/ 457200 h 914400"/>
                <a:gd name="connsiteX3" fmla="*/ 1737957 w 1828800"/>
                <a:gd name="connsiteY3" fmla="*/ 914400 h 914400"/>
                <a:gd name="connsiteX4" fmla="*/ 0 w 1828800"/>
                <a:gd name="connsiteY4" fmla="*/ 914400 h 914400"/>
                <a:gd name="connsiteX5" fmla="*/ 90843 w 1828800"/>
                <a:gd name="connsiteY5" fmla="*/ 457200 h 914400"/>
                <a:gd name="connsiteX0" fmla="*/ 0 w 1828800"/>
                <a:gd name="connsiteY0" fmla="*/ 0 h 914400"/>
                <a:gd name="connsiteX1" fmla="*/ 1737957 w 1828800"/>
                <a:gd name="connsiteY1" fmla="*/ 0 h 914400"/>
                <a:gd name="connsiteX2" fmla="*/ 1828800 w 1828800"/>
                <a:gd name="connsiteY2" fmla="*/ 457200 h 914400"/>
                <a:gd name="connsiteX3" fmla="*/ 1737957 w 1828800"/>
                <a:gd name="connsiteY3" fmla="*/ 914400 h 914400"/>
                <a:gd name="connsiteX4" fmla="*/ 0 w 1828800"/>
                <a:gd name="connsiteY4" fmla="*/ 914400 h 914400"/>
                <a:gd name="connsiteX5" fmla="*/ 90843 w 1828800"/>
                <a:gd name="connsiteY5" fmla="*/ 457200 h 914400"/>
                <a:gd name="connsiteX0" fmla="*/ 0 w 1828800"/>
                <a:gd name="connsiteY0" fmla="*/ 0 h 914400"/>
                <a:gd name="connsiteX1" fmla="*/ 1737957 w 1828800"/>
                <a:gd name="connsiteY1" fmla="*/ 0 h 914400"/>
                <a:gd name="connsiteX2" fmla="*/ 1828800 w 1828800"/>
                <a:gd name="connsiteY2" fmla="*/ 457200 h 914400"/>
                <a:gd name="connsiteX3" fmla="*/ 1737957 w 1828800"/>
                <a:gd name="connsiteY3" fmla="*/ 914400 h 914400"/>
                <a:gd name="connsiteX4" fmla="*/ 0 w 1828800"/>
                <a:gd name="connsiteY4" fmla="*/ 914400 h 914400"/>
                <a:gd name="connsiteX5" fmla="*/ 90843 w 1828800"/>
                <a:gd name="connsiteY5" fmla="*/ 457200 h 914400"/>
                <a:gd name="connsiteX0" fmla="*/ 0 w 1828800"/>
                <a:gd name="connsiteY0" fmla="*/ 0 h 914400"/>
                <a:gd name="connsiteX1" fmla="*/ 1737957 w 1828800"/>
                <a:gd name="connsiteY1" fmla="*/ 0 h 914400"/>
                <a:gd name="connsiteX2" fmla="*/ 1828800 w 1828800"/>
                <a:gd name="connsiteY2" fmla="*/ 457200 h 914400"/>
                <a:gd name="connsiteX3" fmla="*/ 173795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37957 w 1828800"/>
                <a:gd name="connsiteY1" fmla="*/ 0 h 914400"/>
                <a:gd name="connsiteX2" fmla="*/ 1828800 w 1828800"/>
                <a:gd name="connsiteY2" fmla="*/ 457200 h 914400"/>
                <a:gd name="connsiteX3" fmla="*/ 173795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37957 w 1828800"/>
                <a:gd name="connsiteY1" fmla="*/ 0 h 914400"/>
                <a:gd name="connsiteX2" fmla="*/ 1828800 w 1828800"/>
                <a:gd name="connsiteY2" fmla="*/ 457200 h 914400"/>
                <a:gd name="connsiteX3" fmla="*/ 173795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37957 w 1828800"/>
                <a:gd name="connsiteY1" fmla="*/ 0 h 914400"/>
                <a:gd name="connsiteX2" fmla="*/ 1828800 w 1828800"/>
                <a:gd name="connsiteY2" fmla="*/ 457200 h 914400"/>
                <a:gd name="connsiteX3" fmla="*/ 173795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491 w 1828800"/>
                <a:gd name="connsiteY1" fmla="*/ 0 h 914400"/>
                <a:gd name="connsiteX2" fmla="*/ 1828800 w 1828800"/>
                <a:gd name="connsiteY2" fmla="*/ 457200 h 914400"/>
                <a:gd name="connsiteX3" fmla="*/ 173795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491 w 1828800"/>
                <a:gd name="connsiteY1" fmla="*/ 0 h 914400"/>
                <a:gd name="connsiteX2" fmla="*/ 1828800 w 1828800"/>
                <a:gd name="connsiteY2" fmla="*/ 457200 h 914400"/>
                <a:gd name="connsiteX3" fmla="*/ 167649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491 w 1828800"/>
                <a:gd name="connsiteY1" fmla="*/ 0 h 914400"/>
                <a:gd name="connsiteX2" fmla="*/ 1828800 w 1828800"/>
                <a:gd name="connsiteY2" fmla="*/ 457200 h 914400"/>
                <a:gd name="connsiteX3" fmla="*/ 1676491 w 1828800"/>
                <a:gd name="connsiteY3" fmla="*/ 914400 h 914400"/>
                <a:gd name="connsiteX4" fmla="*/ 0 w 1828800"/>
                <a:gd name="connsiteY4" fmla="*/ 914400 h 914400"/>
                <a:gd name="connsiteX5" fmla="*/ 152309 w 1828800"/>
                <a:gd name="connsiteY5" fmla="*/ 457200 h 914400"/>
                <a:gd name="connsiteX0" fmla="*/ 0 w 1828800"/>
                <a:gd name="connsiteY0" fmla="*/ 0 h 914400"/>
                <a:gd name="connsiteX1" fmla="*/ 1676491 w 1828800"/>
                <a:gd name="connsiteY1" fmla="*/ 0 h 914400"/>
                <a:gd name="connsiteX2" fmla="*/ 1828800 w 1828800"/>
                <a:gd name="connsiteY2" fmla="*/ 457200 h 914400"/>
                <a:gd name="connsiteX3" fmla="*/ 1676491 w 1828800"/>
                <a:gd name="connsiteY3" fmla="*/ 914400 h 914400"/>
                <a:gd name="connsiteX4" fmla="*/ 0 w 1828800"/>
                <a:gd name="connsiteY4" fmla="*/ 914400 h 914400"/>
                <a:gd name="connsiteX5" fmla="*/ 152309 w 1828800"/>
                <a:gd name="connsiteY5" fmla="*/ 457200 h 914400"/>
                <a:gd name="connsiteX0" fmla="*/ 0 w 1828800"/>
                <a:gd name="connsiteY0" fmla="*/ 0 h 914400"/>
                <a:gd name="connsiteX1" fmla="*/ 1676491 w 1828800"/>
                <a:gd name="connsiteY1" fmla="*/ 0 h 914400"/>
                <a:gd name="connsiteX2" fmla="*/ 1828800 w 1828800"/>
                <a:gd name="connsiteY2" fmla="*/ 457200 h 914400"/>
                <a:gd name="connsiteX3" fmla="*/ 1676491 w 1828800"/>
                <a:gd name="connsiteY3" fmla="*/ 914400 h 914400"/>
                <a:gd name="connsiteX4" fmla="*/ 0 w 1828800"/>
                <a:gd name="connsiteY4" fmla="*/ 914400 h 914400"/>
                <a:gd name="connsiteX5" fmla="*/ 152309 w 1828800"/>
                <a:gd name="connsiteY5" fmla="*/ 457200 h 914400"/>
                <a:gd name="connsiteX0" fmla="*/ 0 w 1828800"/>
                <a:gd name="connsiteY0" fmla="*/ 0 h 914400"/>
                <a:gd name="connsiteX1" fmla="*/ 1676491 w 1828800"/>
                <a:gd name="connsiteY1" fmla="*/ 0 h 914400"/>
                <a:gd name="connsiteX2" fmla="*/ 1828800 w 1828800"/>
                <a:gd name="connsiteY2" fmla="*/ 457200 h 914400"/>
                <a:gd name="connsiteX3" fmla="*/ 167649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491 w 1828800"/>
                <a:gd name="connsiteY1" fmla="*/ 0 h 914400"/>
                <a:gd name="connsiteX2" fmla="*/ 1828800 w 1828800"/>
                <a:gd name="connsiteY2" fmla="*/ 457200 h 914400"/>
                <a:gd name="connsiteX3" fmla="*/ 167649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491 w 1828800"/>
                <a:gd name="connsiteY1" fmla="*/ 0 h 914400"/>
                <a:gd name="connsiteX2" fmla="*/ 1828800 w 1828800"/>
                <a:gd name="connsiteY2" fmla="*/ 457200 h 914400"/>
                <a:gd name="connsiteX3" fmla="*/ 167649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491 w 1828800"/>
                <a:gd name="connsiteY1" fmla="*/ 0 h 914400"/>
                <a:gd name="connsiteX2" fmla="*/ 1828800 w 1828800"/>
                <a:gd name="connsiteY2" fmla="*/ 457200 h 914400"/>
                <a:gd name="connsiteX3" fmla="*/ 1676491 w 1828800"/>
                <a:gd name="connsiteY3" fmla="*/ 914400 h 914400"/>
                <a:gd name="connsiteX4" fmla="*/ 0 w 1828800"/>
                <a:gd name="connsiteY4" fmla="*/ 914400 h 914400"/>
                <a:gd name="connsiteX5" fmla="*/ 152309 w 1828800"/>
                <a:gd name="connsiteY5" fmla="*/ 457200 h 914400"/>
                <a:gd name="connsiteX0" fmla="*/ 0 w 1828800"/>
                <a:gd name="connsiteY0" fmla="*/ 0 h 914400"/>
                <a:gd name="connsiteX1" fmla="*/ 1676491 w 1828800"/>
                <a:gd name="connsiteY1" fmla="*/ 0 h 914400"/>
                <a:gd name="connsiteX2" fmla="*/ 1828800 w 1828800"/>
                <a:gd name="connsiteY2" fmla="*/ 457200 h 914400"/>
                <a:gd name="connsiteX3" fmla="*/ 1676491 w 1828800"/>
                <a:gd name="connsiteY3" fmla="*/ 914400 h 914400"/>
                <a:gd name="connsiteX4" fmla="*/ 0 w 1828800"/>
                <a:gd name="connsiteY4" fmla="*/ 914400 h 914400"/>
                <a:gd name="connsiteX5" fmla="*/ 152309 w 1828800"/>
                <a:gd name="connsiteY5" fmla="*/ 457200 h 914400"/>
                <a:gd name="connsiteX0" fmla="*/ 0 w 1828800"/>
                <a:gd name="connsiteY0" fmla="*/ 0 h 914400"/>
                <a:gd name="connsiteX1" fmla="*/ 1676491 w 1828800"/>
                <a:gd name="connsiteY1" fmla="*/ 0 h 914400"/>
                <a:gd name="connsiteX2" fmla="*/ 1828800 w 1828800"/>
                <a:gd name="connsiteY2" fmla="*/ 457200 h 914400"/>
                <a:gd name="connsiteX3" fmla="*/ 1676491 w 1828800"/>
                <a:gd name="connsiteY3" fmla="*/ 914400 h 914400"/>
                <a:gd name="connsiteX4" fmla="*/ 0 w 1828800"/>
                <a:gd name="connsiteY4" fmla="*/ 914400 h 914400"/>
                <a:gd name="connsiteX5" fmla="*/ 152309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76491" y="0"/>
                  </a:lnTo>
                  <a:lnTo>
                    <a:pt x="1828800" y="457200"/>
                  </a:lnTo>
                  <a:lnTo>
                    <a:pt x="1676491" y="914400"/>
                  </a:lnTo>
                  <a:lnTo>
                    <a:pt x="0" y="914400"/>
                  </a:lnTo>
                  <a:lnTo>
                    <a:pt x="152309" y="457200"/>
                  </a:lnTo>
                  <a:close/>
                </a:path>
              </a:pathLst>
            </a:custGeom>
            <a:solidFill>
              <a:schemeClr val="tx2"/>
            </a:solidFill>
            <a:ln w="6350" cap="sq">
              <a:no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defTabSz="711200">
                <a:lnSpc>
                  <a:spcPct val="90000"/>
                </a:lnSpc>
                <a:spcBef>
                  <a:spcPct val="0"/>
                </a:spcBef>
                <a:spcAft>
                  <a:spcPts val="400"/>
                </a:spcAft>
                <a:buClr>
                  <a:schemeClr val="tx2"/>
                </a:buClr>
              </a:pPr>
              <a:r>
                <a:rPr lang="en-US" sz="1600" dirty="0">
                  <a:solidFill>
                    <a:schemeClr val="bg1"/>
                  </a:solidFill>
                </a:rPr>
                <a:t>   Jan 2020</a:t>
              </a:r>
            </a:p>
            <a:p>
              <a:pPr defTabSz="711200">
                <a:lnSpc>
                  <a:spcPct val="90000"/>
                </a:lnSpc>
                <a:spcBef>
                  <a:spcPct val="0"/>
                </a:spcBef>
                <a:spcAft>
                  <a:spcPts val="400"/>
                </a:spcAft>
                <a:buClr>
                  <a:schemeClr val="tx2"/>
                </a:buClr>
              </a:pPr>
              <a:r>
                <a:rPr lang="en-US" sz="1600" b="1" dirty="0">
                  <a:solidFill>
                    <a:schemeClr val="bg1"/>
                  </a:solidFill>
                </a:rPr>
                <a:t>   </a:t>
              </a:r>
              <a:r>
                <a:rPr lang="en-US" sz="1600" b="1" dirty="0" err="1">
                  <a:solidFill>
                    <a:schemeClr val="bg1"/>
                  </a:solidFill>
                </a:rPr>
                <a:t>CMMC</a:t>
              </a:r>
              <a:r>
                <a:rPr lang="en-US" sz="1600" b="1" dirty="0">
                  <a:solidFill>
                    <a:schemeClr val="bg1"/>
                  </a:solidFill>
                </a:rPr>
                <a:t> Introduced</a:t>
              </a:r>
            </a:p>
          </p:txBody>
        </p:sp>
        <p:grpSp>
          <p:nvGrpSpPr>
            <p:cNvPr id="13" name="Group 12">
              <a:extLst>
                <a:ext uri="{FF2B5EF4-FFF2-40B4-BE49-F238E27FC236}">
                  <a16:creationId xmlns:a16="http://schemas.microsoft.com/office/drawing/2014/main" id="{11CFBE96-E09C-4E94-9A14-EDBD0436364B}"/>
                </a:ext>
              </a:extLst>
            </p:cNvPr>
            <p:cNvGrpSpPr>
              <a:grpSpLocks/>
            </p:cNvGrpSpPr>
            <p:nvPr/>
          </p:nvGrpSpPr>
          <p:grpSpPr>
            <a:xfrm>
              <a:off x="4207763" y="1389628"/>
              <a:ext cx="1941638" cy="904578"/>
              <a:chOff x="2499844" y="1439536"/>
              <a:chExt cx="1981948" cy="793828"/>
            </a:xfrm>
          </p:grpSpPr>
          <p:sp>
            <p:nvSpPr>
              <p:cNvPr id="20" name="Freeform: Shape 19">
                <a:extLst>
                  <a:ext uri="{FF2B5EF4-FFF2-40B4-BE49-F238E27FC236}">
                    <a16:creationId xmlns:a16="http://schemas.microsoft.com/office/drawing/2014/main" id="{F33C8687-91F2-4735-88CC-B5DDE004A35F}"/>
                  </a:ext>
                </a:extLst>
              </p:cNvPr>
              <p:cNvSpPr/>
              <p:nvPr/>
            </p:nvSpPr>
            <p:spPr>
              <a:xfrm>
                <a:off x="2499844" y="1439536"/>
                <a:ext cx="1981948" cy="7874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3795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37957 w 1828800"/>
                  <a:gd name="connsiteY1" fmla="*/ 0 h 914400"/>
                  <a:gd name="connsiteX2" fmla="*/ 1828800 w 1828800"/>
                  <a:gd name="connsiteY2" fmla="*/ 457200 h 914400"/>
                  <a:gd name="connsiteX3" fmla="*/ 173795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37957 w 1828800"/>
                  <a:gd name="connsiteY1" fmla="*/ 0 h 914400"/>
                  <a:gd name="connsiteX2" fmla="*/ 1828800 w 1828800"/>
                  <a:gd name="connsiteY2" fmla="*/ 457200 h 914400"/>
                  <a:gd name="connsiteX3" fmla="*/ 1737957 w 1828800"/>
                  <a:gd name="connsiteY3" fmla="*/ 914400 h 914400"/>
                  <a:gd name="connsiteX4" fmla="*/ 0 w 1828800"/>
                  <a:gd name="connsiteY4" fmla="*/ 914400 h 914400"/>
                  <a:gd name="connsiteX5" fmla="*/ 90843 w 1828800"/>
                  <a:gd name="connsiteY5" fmla="*/ 457200 h 914400"/>
                  <a:gd name="connsiteX0" fmla="*/ 0 w 1828800"/>
                  <a:gd name="connsiteY0" fmla="*/ 0 h 914400"/>
                  <a:gd name="connsiteX1" fmla="*/ 1737957 w 1828800"/>
                  <a:gd name="connsiteY1" fmla="*/ 0 h 914400"/>
                  <a:gd name="connsiteX2" fmla="*/ 1828800 w 1828800"/>
                  <a:gd name="connsiteY2" fmla="*/ 457200 h 914400"/>
                  <a:gd name="connsiteX3" fmla="*/ 1737957 w 1828800"/>
                  <a:gd name="connsiteY3" fmla="*/ 914400 h 914400"/>
                  <a:gd name="connsiteX4" fmla="*/ 0 w 1828800"/>
                  <a:gd name="connsiteY4" fmla="*/ 914400 h 914400"/>
                  <a:gd name="connsiteX5" fmla="*/ 90843 w 1828800"/>
                  <a:gd name="connsiteY5" fmla="*/ 457200 h 914400"/>
                  <a:gd name="connsiteX0" fmla="*/ 0 w 1828800"/>
                  <a:gd name="connsiteY0" fmla="*/ 0 h 914400"/>
                  <a:gd name="connsiteX1" fmla="*/ 1737957 w 1828800"/>
                  <a:gd name="connsiteY1" fmla="*/ 0 h 914400"/>
                  <a:gd name="connsiteX2" fmla="*/ 1828800 w 1828800"/>
                  <a:gd name="connsiteY2" fmla="*/ 457200 h 914400"/>
                  <a:gd name="connsiteX3" fmla="*/ 1737957 w 1828800"/>
                  <a:gd name="connsiteY3" fmla="*/ 914400 h 914400"/>
                  <a:gd name="connsiteX4" fmla="*/ 0 w 1828800"/>
                  <a:gd name="connsiteY4" fmla="*/ 914400 h 914400"/>
                  <a:gd name="connsiteX5" fmla="*/ 90843 w 1828800"/>
                  <a:gd name="connsiteY5" fmla="*/ 457200 h 914400"/>
                  <a:gd name="connsiteX0" fmla="*/ 0 w 1828800"/>
                  <a:gd name="connsiteY0" fmla="*/ 0 h 914400"/>
                  <a:gd name="connsiteX1" fmla="*/ 1737957 w 1828800"/>
                  <a:gd name="connsiteY1" fmla="*/ 0 h 914400"/>
                  <a:gd name="connsiteX2" fmla="*/ 1828800 w 1828800"/>
                  <a:gd name="connsiteY2" fmla="*/ 457200 h 914400"/>
                  <a:gd name="connsiteX3" fmla="*/ 173795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37957 w 1828800"/>
                  <a:gd name="connsiteY1" fmla="*/ 0 h 914400"/>
                  <a:gd name="connsiteX2" fmla="*/ 1828800 w 1828800"/>
                  <a:gd name="connsiteY2" fmla="*/ 457200 h 914400"/>
                  <a:gd name="connsiteX3" fmla="*/ 173795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37957 w 1828800"/>
                  <a:gd name="connsiteY1" fmla="*/ 0 h 914400"/>
                  <a:gd name="connsiteX2" fmla="*/ 1828800 w 1828800"/>
                  <a:gd name="connsiteY2" fmla="*/ 457200 h 914400"/>
                  <a:gd name="connsiteX3" fmla="*/ 173795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37957 w 1828800"/>
                  <a:gd name="connsiteY1" fmla="*/ 0 h 914400"/>
                  <a:gd name="connsiteX2" fmla="*/ 1828800 w 1828800"/>
                  <a:gd name="connsiteY2" fmla="*/ 457200 h 914400"/>
                  <a:gd name="connsiteX3" fmla="*/ 173795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491 w 1828800"/>
                  <a:gd name="connsiteY1" fmla="*/ 0 h 914400"/>
                  <a:gd name="connsiteX2" fmla="*/ 1828800 w 1828800"/>
                  <a:gd name="connsiteY2" fmla="*/ 457200 h 914400"/>
                  <a:gd name="connsiteX3" fmla="*/ 173795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491 w 1828800"/>
                  <a:gd name="connsiteY1" fmla="*/ 0 h 914400"/>
                  <a:gd name="connsiteX2" fmla="*/ 1828800 w 1828800"/>
                  <a:gd name="connsiteY2" fmla="*/ 457200 h 914400"/>
                  <a:gd name="connsiteX3" fmla="*/ 167649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491 w 1828800"/>
                  <a:gd name="connsiteY1" fmla="*/ 0 h 914400"/>
                  <a:gd name="connsiteX2" fmla="*/ 1828800 w 1828800"/>
                  <a:gd name="connsiteY2" fmla="*/ 457200 h 914400"/>
                  <a:gd name="connsiteX3" fmla="*/ 1676491 w 1828800"/>
                  <a:gd name="connsiteY3" fmla="*/ 914400 h 914400"/>
                  <a:gd name="connsiteX4" fmla="*/ 0 w 1828800"/>
                  <a:gd name="connsiteY4" fmla="*/ 914400 h 914400"/>
                  <a:gd name="connsiteX5" fmla="*/ 152309 w 1828800"/>
                  <a:gd name="connsiteY5" fmla="*/ 457200 h 914400"/>
                  <a:gd name="connsiteX0" fmla="*/ 0 w 1828800"/>
                  <a:gd name="connsiteY0" fmla="*/ 0 h 914400"/>
                  <a:gd name="connsiteX1" fmla="*/ 1676491 w 1828800"/>
                  <a:gd name="connsiteY1" fmla="*/ 0 h 914400"/>
                  <a:gd name="connsiteX2" fmla="*/ 1828800 w 1828800"/>
                  <a:gd name="connsiteY2" fmla="*/ 457200 h 914400"/>
                  <a:gd name="connsiteX3" fmla="*/ 1676491 w 1828800"/>
                  <a:gd name="connsiteY3" fmla="*/ 914400 h 914400"/>
                  <a:gd name="connsiteX4" fmla="*/ 0 w 1828800"/>
                  <a:gd name="connsiteY4" fmla="*/ 914400 h 914400"/>
                  <a:gd name="connsiteX5" fmla="*/ 152309 w 1828800"/>
                  <a:gd name="connsiteY5" fmla="*/ 457200 h 914400"/>
                  <a:gd name="connsiteX0" fmla="*/ 0 w 1828800"/>
                  <a:gd name="connsiteY0" fmla="*/ 0 h 914400"/>
                  <a:gd name="connsiteX1" fmla="*/ 1676491 w 1828800"/>
                  <a:gd name="connsiteY1" fmla="*/ 0 h 914400"/>
                  <a:gd name="connsiteX2" fmla="*/ 1828800 w 1828800"/>
                  <a:gd name="connsiteY2" fmla="*/ 457200 h 914400"/>
                  <a:gd name="connsiteX3" fmla="*/ 1676491 w 1828800"/>
                  <a:gd name="connsiteY3" fmla="*/ 914400 h 914400"/>
                  <a:gd name="connsiteX4" fmla="*/ 0 w 1828800"/>
                  <a:gd name="connsiteY4" fmla="*/ 914400 h 914400"/>
                  <a:gd name="connsiteX5" fmla="*/ 152309 w 1828800"/>
                  <a:gd name="connsiteY5" fmla="*/ 457200 h 914400"/>
                  <a:gd name="connsiteX0" fmla="*/ 0 w 1828800"/>
                  <a:gd name="connsiteY0" fmla="*/ 0 h 914400"/>
                  <a:gd name="connsiteX1" fmla="*/ 1676491 w 1828800"/>
                  <a:gd name="connsiteY1" fmla="*/ 0 h 914400"/>
                  <a:gd name="connsiteX2" fmla="*/ 1828800 w 1828800"/>
                  <a:gd name="connsiteY2" fmla="*/ 457200 h 914400"/>
                  <a:gd name="connsiteX3" fmla="*/ 167649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491 w 1828800"/>
                  <a:gd name="connsiteY1" fmla="*/ 0 h 914400"/>
                  <a:gd name="connsiteX2" fmla="*/ 1828800 w 1828800"/>
                  <a:gd name="connsiteY2" fmla="*/ 457200 h 914400"/>
                  <a:gd name="connsiteX3" fmla="*/ 167649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491 w 1828800"/>
                  <a:gd name="connsiteY1" fmla="*/ 0 h 914400"/>
                  <a:gd name="connsiteX2" fmla="*/ 1828800 w 1828800"/>
                  <a:gd name="connsiteY2" fmla="*/ 457200 h 914400"/>
                  <a:gd name="connsiteX3" fmla="*/ 167649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491 w 1828800"/>
                  <a:gd name="connsiteY1" fmla="*/ 0 h 914400"/>
                  <a:gd name="connsiteX2" fmla="*/ 1828800 w 1828800"/>
                  <a:gd name="connsiteY2" fmla="*/ 457200 h 914400"/>
                  <a:gd name="connsiteX3" fmla="*/ 1676491 w 1828800"/>
                  <a:gd name="connsiteY3" fmla="*/ 914400 h 914400"/>
                  <a:gd name="connsiteX4" fmla="*/ 0 w 1828800"/>
                  <a:gd name="connsiteY4" fmla="*/ 914400 h 914400"/>
                  <a:gd name="connsiteX5" fmla="*/ 152309 w 1828800"/>
                  <a:gd name="connsiteY5" fmla="*/ 457200 h 914400"/>
                  <a:gd name="connsiteX0" fmla="*/ 0 w 1828800"/>
                  <a:gd name="connsiteY0" fmla="*/ 0 h 914400"/>
                  <a:gd name="connsiteX1" fmla="*/ 1676491 w 1828800"/>
                  <a:gd name="connsiteY1" fmla="*/ 0 h 914400"/>
                  <a:gd name="connsiteX2" fmla="*/ 1828800 w 1828800"/>
                  <a:gd name="connsiteY2" fmla="*/ 457200 h 914400"/>
                  <a:gd name="connsiteX3" fmla="*/ 1676491 w 1828800"/>
                  <a:gd name="connsiteY3" fmla="*/ 914400 h 914400"/>
                  <a:gd name="connsiteX4" fmla="*/ 0 w 1828800"/>
                  <a:gd name="connsiteY4" fmla="*/ 914400 h 914400"/>
                  <a:gd name="connsiteX5" fmla="*/ 152309 w 1828800"/>
                  <a:gd name="connsiteY5" fmla="*/ 457200 h 914400"/>
                  <a:gd name="connsiteX0" fmla="*/ 0 w 1828800"/>
                  <a:gd name="connsiteY0" fmla="*/ 0 h 914400"/>
                  <a:gd name="connsiteX1" fmla="*/ 1676491 w 1828800"/>
                  <a:gd name="connsiteY1" fmla="*/ 0 h 914400"/>
                  <a:gd name="connsiteX2" fmla="*/ 1828800 w 1828800"/>
                  <a:gd name="connsiteY2" fmla="*/ 457200 h 914400"/>
                  <a:gd name="connsiteX3" fmla="*/ 1676491 w 1828800"/>
                  <a:gd name="connsiteY3" fmla="*/ 914400 h 914400"/>
                  <a:gd name="connsiteX4" fmla="*/ 0 w 1828800"/>
                  <a:gd name="connsiteY4" fmla="*/ 914400 h 914400"/>
                  <a:gd name="connsiteX5" fmla="*/ 152309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76491" y="0"/>
                    </a:lnTo>
                    <a:lnTo>
                      <a:pt x="1828800" y="457200"/>
                    </a:lnTo>
                    <a:lnTo>
                      <a:pt x="1676491" y="914400"/>
                    </a:lnTo>
                    <a:lnTo>
                      <a:pt x="0" y="914400"/>
                    </a:lnTo>
                    <a:lnTo>
                      <a:pt x="152309" y="457200"/>
                    </a:lnTo>
                    <a:close/>
                  </a:path>
                </a:pathLst>
              </a:custGeom>
              <a:solidFill>
                <a:schemeClr val="tx2"/>
              </a:solidFill>
              <a:ln w="6350" cap="sq">
                <a:no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endParaRPr lang="en-US" sz="1600" dirty="0">
                  <a:solidFill>
                    <a:schemeClr val="bg1"/>
                  </a:solidFill>
                </a:endParaRPr>
              </a:p>
            </p:txBody>
          </p:sp>
          <p:sp>
            <p:nvSpPr>
              <p:cNvPr id="21" name="TextBox 20">
                <a:extLst>
                  <a:ext uri="{FF2B5EF4-FFF2-40B4-BE49-F238E27FC236}">
                    <a16:creationId xmlns:a16="http://schemas.microsoft.com/office/drawing/2014/main" id="{232110FC-E164-4896-A2CE-25889C446A48}"/>
                  </a:ext>
                </a:extLst>
              </p:cNvPr>
              <p:cNvSpPr txBox="1"/>
              <p:nvPr/>
            </p:nvSpPr>
            <p:spPr>
              <a:xfrm>
                <a:off x="2720900" y="1445964"/>
                <a:ext cx="1545499" cy="787400"/>
              </a:xfrm>
              <a:prstGeom prst="rect">
                <a:avLst/>
              </a:prstGeom>
              <a:noFill/>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0" indent="0" defTabSz="711200">
                  <a:lnSpc>
                    <a:spcPct val="90000"/>
                  </a:lnSpc>
                  <a:spcBef>
                    <a:spcPct val="0"/>
                  </a:spcBef>
                  <a:spcAft>
                    <a:spcPts val="400"/>
                  </a:spcAft>
                  <a:buClr>
                    <a:schemeClr val="tx2"/>
                  </a:buClr>
                  <a:buNone/>
                </a:pPr>
                <a:r>
                  <a:rPr lang="en-US" sz="1500" kern="1200" dirty="0">
                    <a:solidFill>
                      <a:schemeClr val="bg1"/>
                    </a:solidFill>
                  </a:rPr>
                  <a:t>Sept 2020</a:t>
                </a:r>
              </a:p>
              <a:p>
                <a:pPr marL="0" lvl="0" indent="0" defTabSz="711200">
                  <a:lnSpc>
                    <a:spcPct val="90000"/>
                  </a:lnSpc>
                  <a:spcBef>
                    <a:spcPct val="0"/>
                  </a:spcBef>
                  <a:spcAft>
                    <a:spcPts val="400"/>
                  </a:spcAft>
                  <a:buClr>
                    <a:schemeClr val="tx2"/>
                  </a:buClr>
                  <a:buNone/>
                </a:pPr>
                <a:r>
                  <a:rPr lang="en-US" b="1" kern="1200" dirty="0">
                    <a:solidFill>
                      <a:schemeClr val="bg1"/>
                    </a:solidFill>
                  </a:rPr>
                  <a:t>NIST Basic Assessment</a:t>
                </a:r>
              </a:p>
              <a:p>
                <a:pPr marL="0" lvl="0" indent="0" defTabSz="711200">
                  <a:lnSpc>
                    <a:spcPct val="90000"/>
                  </a:lnSpc>
                  <a:spcBef>
                    <a:spcPct val="0"/>
                  </a:spcBef>
                  <a:spcAft>
                    <a:spcPct val="35000"/>
                  </a:spcAft>
                  <a:buClr>
                    <a:schemeClr val="tx2"/>
                  </a:buClr>
                  <a:buNone/>
                </a:pPr>
                <a:r>
                  <a:rPr lang="en-US" sz="1500" b="0" kern="1200" dirty="0" err="1">
                    <a:solidFill>
                      <a:schemeClr val="bg1"/>
                    </a:solidFill>
                  </a:rPr>
                  <a:t>DFARS</a:t>
                </a:r>
                <a:r>
                  <a:rPr lang="en-US" sz="1500" b="0" kern="1200" dirty="0">
                    <a:solidFill>
                      <a:schemeClr val="bg1"/>
                    </a:solidFill>
                  </a:rPr>
                  <a:t> 7019, 7020     </a:t>
                </a:r>
              </a:p>
            </p:txBody>
          </p:sp>
        </p:grpSp>
        <p:grpSp>
          <p:nvGrpSpPr>
            <p:cNvPr id="14" name="Group 13">
              <a:extLst>
                <a:ext uri="{FF2B5EF4-FFF2-40B4-BE49-F238E27FC236}">
                  <a16:creationId xmlns:a16="http://schemas.microsoft.com/office/drawing/2014/main" id="{3F1AC02E-D0C9-4B26-9DB7-F6B949AF73C5}"/>
                </a:ext>
              </a:extLst>
            </p:cNvPr>
            <p:cNvGrpSpPr>
              <a:grpSpLocks/>
            </p:cNvGrpSpPr>
            <p:nvPr/>
          </p:nvGrpSpPr>
          <p:grpSpPr>
            <a:xfrm>
              <a:off x="6042600" y="1386114"/>
              <a:ext cx="1936089" cy="908093"/>
              <a:chOff x="2505508" y="1436452"/>
              <a:chExt cx="1976284" cy="796913"/>
            </a:xfrm>
          </p:grpSpPr>
          <p:sp>
            <p:nvSpPr>
              <p:cNvPr id="18" name="Freeform: Shape 17">
                <a:extLst>
                  <a:ext uri="{FF2B5EF4-FFF2-40B4-BE49-F238E27FC236}">
                    <a16:creationId xmlns:a16="http://schemas.microsoft.com/office/drawing/2014/main" id="{0926203C-D6C1-4928-8520-549712CF03D8}"/>
                  </a:ext>
                </a:extLst>
              </p:cNvPr>
              <p:cNvSpPr/>
              <p:nvPr/>
            </p:nvSpPr>
            <p:spPr>
              <a:xfrm>
                <a:off x="2505508" y="1439537"/>
                <a:ext cx="1976284" cy="793828"/>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3795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37957 w 1828800"/>
                  <a:gd name="connsiteY1" fmla="*/ 0 h 914400"/>
                  <a:gd name="connsiteX2" fmla="*/ 1828800 w 1828800"/>
                  <a:gd name="connsiteY2" fmla="*/ 457200 h 914400"/>
                  <a:gd name="connsiteX3" fmla="*/ 173795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37957 w 1828800"/>
                  <a:gd name="connsiteY1" fmla="*/ 0 h 914400"/>
                  <a:gd name="connsiteX2" fmla="*/ 1828800 w 1828800"/>
                  <a:gd name="connsiteY2" fmla="*/ 457200 h 914400"/>
                  <a:gd name="connsiteX3" fmla="*/ 1737957 w 1828800"/>
                  <a:gd name="connsiteY3" fmla="*/ 914400 h 914400"/>
                  <a:gd name="connsiteX4" fmla="*/ 0 w 1828800"/>
                  <a:gd name="connsiteY4" fmla="*/ 914400 h 914400"/>
                  <a:gd name="connsiteX5" fmla="*/ 90843 w 1828800"/>
                  <a:gd name="connsiteY5" fmla="*/ 457200 h 914400"/>
                  <a:gd name="connsiteX0" fmla="*/ 0 w 1828800"/>
                  <a:gd name="connsiteY0" fmla="*/ 0 h 914400"/>
                  <a:gd name="connsiteX1" fmla="*/ 1737957 w 1828800"/>
                  <a:gd name="connsiteY1" fmla="*/ 0 h 914400"/>
                  <a:gd name="connsiteX2" fmla="*/ 1828800 w 1828800"/>
                  <a:gd name="connsiteY2" fmla="*/ 457200 h 914400"/>
                  <a:gd name="connsiteX3" fmla="*/ 1737957 w 1828800"/>
                  <a:gd name="connsiteY3" fmla="*/ 914400 h 914400"/>
                  <a:gd name="connsiteX4" fmla="*/ 0 w 1828800"/>
                  <a:gd name="connsiteY4" fmla="*/ 914400 h 914400"/>
                  <a:gd name="connsiteX5" fmla="*/ 90843 w 1828800"/>
                  <a:gd name="connsiteY5" fmla="*/ 457200 h 914400"/>
                  <a:gd name="connsiteX0" fmla="*/ 0 w 1828800"/>
                  <a:gd name="connsiteY0" fmla="*/ 0 h 914400"/>
                  <a:gd name="connsiteX1" fmla="*/ 1737957 w 1828800"/>
                  <a:gd name="connsiteY1" fmla="*/ 0 h 914400"/>
                  <a:gd name="connsiteX2" fmla="*/ 1828800 w 1828800"/>
                  <a:gd name="connsiteY2" fmla="*/ 457200 h 914400"/>
                  <a:gd name="connsiteX3" fmla="*/ 1737957 w 1828800"/>
                  <a:gd name="connsiteY3" fmla="*/ 914400 h 914400"/>
                  <a:gd name="connsiteX4" fmla="*/ 0 w 1828800"/>
                  <a:gd name="connsiteY4" fmla="*/ 914400 h 914400"/>
                  <a:gd name="connsiteX5" fmla="*/ 90843 w 1828800"/>
                  <a:gd name="connsiteY5" fmla="*/ 457200 h 914400"/>
                  <a:gd name="connsiteX0" fmla="*/ 0 w 1828800"/>
                  <a:gd name="connsiteY0" fmla="*/ 0 h 914400"/>
                  <a:gd name="connsiteX1" fmla="*/ 1737957 w 1828800"/>
                  <a:gd name="connsiteY1" fmla="*/ 0 h 914400"/>
                  <a:gd name="connsiteX2" fmla="*/ 1828800 w 1828800"/>
                  <a:gd name="connsiteY2" fmla="*/ 457200 h 914400"/>
                  <a:gd name="connsiteX3" fmla="*/ 173795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37957 w 1828800"/>
                  <a:gd name="connsiteY1" fmla="*/ 0 h 914400"/>
                  <a:gd name="connsiteX2" fmla="*/ 1828800 w 1828800"/>
                  <a:gd name="connsiteY2" fmla="*/ 457200 h 914400"/>
                  <a:gd name="connsiteX3" fmla="*/ 173795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37957 w 1828800"/>
                  <a:gd name="connsiteY1" fmla="*/ 0 h 914400"/>
                  <a:gd name="connsiteX2" fmla="*/ 1828800 w 1828800"/>
                  <a:gd name="connsiteY2" fmla="*/ 457200 h 914400"/>
                  <a:gd name="connsiteX3" fmla="*/ 173795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37957 w 1828800"/>
                  <a:gd name="connsiteY1" fmla="*/ 0 h 914400"/>
                  <a:gd name="connsiteX2" fmla="*/ 1828800 w 1828800"/>
                  <a:gd name="connsiteY2" fmla="*/ 457200 h 914400"/>
                  <a:gd name="connsiteX3" fmla="*/ 173795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491 w 1828800"/>
                  <a:gd name="connsiteY1" fmla="*/ 0 h 914400"/>
                  <a:gd name="connsiteX2" fmla="*/ 1828800 w 1828800"/>
                  <a:gd name="connsiteY2" fmla="*/ 457200 h 914400"/>
                  <a:gd name="connsiteX3" fmla="*/ 173795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491 w 1828800"/>
                  <a:gd name="connsiteY1" fmla="*/ 0 h 914400"/>
                  <a:gd name="connsiteX2" fmla="*/ 1828800 w 1828800"/>
                  <a:gd name="connsiteY2" fmla="*/ 457200 h 914400"/>
                  <a:gd name="connsiteX3" fmla="*/ 167649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491 w 1828800"/>
                  <a:gd name="connsiteY1" fmla="*/ 0 h 914400"/>
                  <a:gd name="connsiteX2" fmla="*/ 1828800 w 1828800"/>
                  <a:gd name="connsiteY2" fmla="*/ 457200 h 914400"/>
                  <a:gd name="connsiteX3" fmla="*/ 1676491 w 1828800"/>
                  <a:gd name="connsiteY3" fmla="*/ 914400 h 914400"/>
                  <a:gd name="connsiteX4" fmla="*/ 0 w 1828800"/>
                  <a:gd name="connsiteY4" fmla="*/ 914400 h 914400"/>
                  <a:gd name="connsiteX5" fmla="*/ 152309 w 1828800"/>
                  <a:gd name="connsiteY5" fmla="*/ 457200 h 914400"/>
                  <a:gd name="connsiteX0" fmla="*/ 0 w 1828800"/>
                  <a:gd name="connsiteY0" fmla="*/ 0 h 914400"/>
                  <a:gd name="connsiteX1" fmla="*/ 1676491 w 1828800"/>
                  <a:gd name="connsiteY1" fmla="*/ 0 h 914400"/>
                  <a:gd name="connsiteX2" fmla="*/ 1828800 w 1828800"/>
                  <a:gd name="connsiteY2" fmla="*/ 457200 h 914400"/>
                  <a:gd name="connsiteX3" fmla="*/ 1676491 w 1828800"/>
                  <a:gd name="connsiteY3" fmla="*/ 914400 h 914400"/>
                  <a:gd name="connsiteX4" fmla="*/ 0 w 1828800"/>
                  <a:gd name="connsiteY4" fmla="*/ 914400 h 914400"/>
                  <a:gd name="connsiteX5" fmla="*/ 152309 w 1828800"/>
                  <a:gd name="connsiteY5" fmla="*/ 457200 h 914400"/>
                  <a:gd name="connsiteX0" fmla="*/ 0 w 1828800"/>
                  <a:gd name="connsiteY0" fmla="*/ 0 h 914400"/>
                  <a:gd name="connsiteX1" fmla="*/ 1676491 w 1828800"/>
                  <a:gd name="connsiteY1" fmla="*/ 0 h 914400"/>
                  <a:gd name="connsiteX2" fmla="*/ 1828800 w 1828800"/>
                  <a:gd name="connsiteY2" fmla="*/ 457200 h 914400"/>
                  <a:gd name="connsiteX3" fmla="*/ 1676491 w 1828800"/>
                  <a:gd name="connsiteY3" fmla="*/ 914400 h 914400"/>
                  <a:gd name="connsiteX4" fmla="*/ 0 w 1828800"/>
                  <a:gd name="connsiteY4" fmla="*/ 914400 h 914400"/>
                  <a:gd name="connsiteX5" fmla="*/ 152309 w 1828800"/>
                  <a:gd name="connsiteY5" fmla="*/ 457200 h 914400"/>
                  <a:gd name="connsiteX0" fmla="*/ 0 w 1828800"/>
                  <a:gd name="connsiteY0" fmla="*/ 0 h 914400"/>
                  <a:gd name="connsiteX1" fmla="*/ 1676491 w 1828800"/>
                  <a:gd name="connsiteY1" fmla="*/ 0 h 914400"/>
                  <a:gd name="connsiteX2" fmla="*/ 1828800 w 1828800"/>
                  <a:gd name="connsiteY2" fmla="*/ 457200 h 914400"/>
                  <a:gd name="connsiteX3" fmla="*/ 167649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491 w 1828800"/>
                  <a:gd name="connsiteY1" fmla="*/ 0 h 914400"/>
                  <a:gd name="connsiteX2" fmla="*/ 1828800 w 1828800"/>
                  <a:gd name="connsiteY2" fmla="*/ 457200 h 914400"/>
                  <a:gd name="connsiteX3" fmla="*/ 167649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491 w 1828800"/>
                  <a:gd name="connsiteY1" fmla="*/ 0 h 914400"/>
                  <a:gd name="connsiteX2" fmla="*/ 1828800 w 1828800"/>
                  <a:gd name="connsiteY2" fmla="*/ 457200 h 914400"/>
                  <a:gd name="connsiteX3" fmla="*/ 167649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491 w 1828800"/>
                  <a:gd name="connsiteY1" fmla="*/ 0 h 914400"/>
                  <a:gd name="connsiteX2" fmla="*/ 1828800 w 1828800"/>
                  <a:gd name="connsiteY2" fmla="*/ 457200 h 914400"/>
                  <a:gd name="connsiteX3" fmla="*/ 1676491 w 1828800"/>
                  <a:gd name="connsiteY3" fmla="*/ 914400 h 914400"/>
                  <a:gd name="connsiteX4" fmla="*/ 0 w 1828800"/>
                  <a:gd name="connsiteY4" fmla="*/ 914400 h 914400"/>
                  <a:gd name="connsiteX5" fmla="*/ 152309 w 1828800"/>
                  <a:gd name="connsiteY5" fmla="*/ 457200 h 914400"/>
                  <a:gd name="connsiteX0" fmla="*/ 0 w 1828800"/>
                  <a:gd name="connsiteY0" fmla="*/ 0 h 914400"/>
                  <a:gd name="connsiteX1" fmla="*/ 1676491 w 1828800"/>
                  <a:gd name="connsiteY1" fmla="*/ 0 h 914400"/>
                  <a:gd name="connsiteX2" fmla="*/ 1828800 w 1828800"/>
                  <a:gd name="connsiteY2" fmla="*/ 457200 h 914400"/>
                  <a:gd name="connsiteX3" fmla="*/ 1676491 w 1828800"/>
                  <a:gd name="connsiteY3" fmla="*/ 914400 h 914400"/>
                  <a:gd name="connsiteX4" fmla="*/ 0 w 1828800"/>
                  <a:gd name="connsiteY4" fmla="*/ 914400 h 914400"/>
                  <a:gd name="connsiteX5" fmla="*/ 152309 w 1828800"/>
                  <a:gd name="connsiteY5" fmla="*/ 457200 h 914400"/>
                  <a:gd name="connsiteX0" fmla="*/ 0 w 1828800"/>
                  <a:gd name="connsiteY0" fmla="*/ 0 h 914400"/>
                  <a:gd name="connsiteX1" fmla="*/ 1676491 w 1828800"/>
                  <a:gd name="connsiteY1" fmla="*/ 0 h 914400"/>
                  <a:gd name="connsiteX2" fmla="*/ 1828800 w 1828800"/>
                  <a:gd name="connsiteY2" fmla="*/ 457200 h 914400"/>
                  <a:gd name="connsiteX3" fmla="*/ 1676491 w 1828800"/>
                  <a:gd name="connsiteY3" fmla="*/ 914400 h 914400"/>
                  <a:gd name="connsiteX4" fmla="*/ 0 w 1828800"/>
                  <a:gd name="connsiteY4" fmla="*/ 914400 h 914400"/>
                  <a:gd name="connsiteX5" fmla="*/ 152309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76491" y="0"/>
                    </a:lnTo>
                    <a:lnTo>
                      <a:pt x="1828800" y="457200"/>
                    </a:lnTo>
                    <a:lnTo>
                      <a:pt x="1676491" y="914400"/>
                    </a:lnTo>
                    <a:lnTo>
                      <a:pt x="0" y="914400"/>
                    </a:lnTo>
                    <a:lnTo>
                      <a:pt x="152309" y="457200"/>
                    </a:lnTo>
                    <a:close/>
                  </a:path>
                </a:pathLst>
              </a:custGeom>
              <a:solidFill>
                <a:schemeClr val="tx2"/>
              </a:solidFill>
              <a:ln w="6350" cap="sq">
                <a:no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endParaRPr lang="en-US" sz="1600" dirty="0">
                  <a:solidFill>
                    <a:schemeClr val="bg1"/>
                  </a:solidFill>
                </a:endParaRPr>
              </a:p>
            </p:txBody>
          </p:sp>
          <p:sp>
            <p:nvSpPr>
              <p:cNvPr id="19" name="TextBox 18">
                <a:extLst>
                  <a:ext uri="{FF2B5EF4-FFF2-40B4-BE49-F238E27FC236}">
                    <a16:creationId xmlns:a16="http://schemas.microsoft.com/office/drawing/2014/main" id="{2A0BE073-3B70-47DB-99A9-CAE44BA7B5FE}"/>
                  </a:ext>
                </a:extLst>
              </p:cNvPr>
              <p:cNvSpPr txBox="1"/>
              <p:nvPr/>
            </p:nvSpPr>
            <p:spPr>
              <a:xfrm>
                <a:off x="2720900" y="1436452"/>
                <a:ext cx="1596300" cy="787400"/>
              </a:xfrm>
              <a:prstGeom prst="rect">
                <a:avLst/>
              </a:prstGeom>
              <a:noFill/>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0" indent="0" defTabSz="711200">
                  <a:lnSpc>
                    <a:spcPct val="90000"/>
                  </a:lnSpc>
                  <a:spcBef>
                    <a:spcPct val="0"/>
                  </a:spcBef>
                  <a:spcAft>
                    <a:spcPts val="400"/>
                  </a:spcAft>
                  <a:buClr>
                    <a:schemeClr val="tx2"/>
                  </a:buClr>
                  <a:buNone/>
                </a:pPr>
                <a:r>
                  <a:rPr lang="en-US" sz="1500" kern="1200" dirty="0">
                    <a:solidFill>
                      <a:schemeClr val="bg1"/>
                    </a:solidFill>
                  </a:rPr>
                  <a:t>Oct 2021</a:t>
                </a:r>
              </a:p>
              <a:p>
                <a:pPr marL="0" lvl="0" indent="0" defTabSz="711200">
                  <a:lnSpc>
                    <a:spcPct val="90000"/>
                  </a:lnSpc>
                  <a:spcBef>
                    <a:spcPct val="0"/>
                  </a:spcBef>
                  <a:spcAft>
                    <a:spcPts val="400"/>
                  </a:spcAft>
                  <a:buClr>
                    <a:schemeClr val="tx2"/>
                  </a:buClr>
                  <a:buNone/>
                </a:pPr>
                <a:r>
                  <a:rPr lang="en-US" b="1" kern="1200" dirty="0">
                    <a:solidFill>
                      <a:schemeClr val="bg1"/>
                    </a:solidFill>
                  </a:rPr>
                  <a:t>DOJ Civil Cyber Fraud Initiative</a:t>
                </a:r>
              </a:p>
            </p:txBody>
          </p:sp>
        </p:grpSp>
        <p:grpSp>
          <p:nvGrpSpPr>
            <p:cNvPr id="15" name="Group 14">
              <a:extLst>
                <a:ext uri="{FF2B5EF4-FFF2-40B4-BE49-F238E27FC236}">
                  <a16:creationId xmlns:a16="http://schemas.microsoft.com/office/drawing/2014/main" id="{172C01A0-E216-465A-A922-B72A0DD95B70}"/>
                </a:ext>
              </a:extLst>
            </p:cNvPr>
            <p:cNvGrpSpPr>
              <a:grpSpLocks/>
            </p:cNvGrpSpPr>
            <p:nvPr/>
          </p:nvGrpSpPr>
          <p:grpSpPr>
            <a:xfrm>
              <a:off x="7877544" y="1383175"/>
              <a:ext cx="1929679" cy="911031"/>
              <a:chOff x="644025" y="1433873"/>
              <a:chExt cx="1969738" cy="799491"/>
            </a:xfrm>
          </p:grpSpPr>
          <p:sp>
            <p:nvSpPr>
              <p:cNvPr id="16" name="Freeform: Shape 15">
                <a:extLst>
                  <a:ext uri="{FF2B5EF4-FFF2-40B4-BE49-F238E27FC236}">
                    <a16:creationId xmlns:a16="http://schemas.microsoft.com/office/drawing/2014/main" id="{940E5E12-4B9B-42D9-933B-41E72C212797}"/>
                  </a:ext>
                </a:extLst>
              </p:cNvPr>
              <p:cNvSpPr/>
              <p:nvPr/>
            </p:nvSpPr>
            <p:spPr>
              <a:xfrm>
                <a:off x="644025" y="1433873"/>
                <a:ext cx="1969738" cy="799491"/>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3795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37957 w 1828800"/>
                  <a:gd name="connsiteY1" fmla="*/ 0 h 914400"/>
                  <a:gd name="connsiteX2" fmla="*/ 1828800 w 1828800"/>
                  <a:gd name="connsiteY2" fmla="*/ 457200 h 914400"/>
                  <a:gd name="connsiteX3" fmla="*/ 173795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37957 w 1828800"/>
                  <a:gd name="connsiteY1" fmla="*/ 0 h 914400"/>
                  <a:gd name="connsiteX2" fmla="*/ 1828800 w 1828800"/>
                  <a:gd name="connsiteY2" fmla="*/ 457200 h 914400"/>
                  <a:gd name="connsiteX3" fmla="*/ 1737957 w 1828800"/>
                  <a:gd name="connsiteY3" fmla="*/ 914400 h 914400"/>
                  <a:gd name="connsiteX4" fmla="*/ 0 w 1828800"/>
                  <a:gd name="connsiteY4" fmla="*/ 914400 h 914400"/>
                  <a:gd name="connsiteX5" fmla="*/ 90843 w 1828800"/>
                  <a:gd name="connsiteY5" fmla="*/ 457200 h 914400"/>
                  <a:gd name="connsiteX0" fmla="*/ 0 w 1828800"/>
                  <a:gd name="connsiteY0" fmla="*/ 0 h 914400"/>
                  <a:gd name="connsiteX1" fmla="*/ 1737957 w 1828800"/>
                  <a:gd name="connsiteY1" fmla="*/ 0 h 914400"/>
                  <a:gd name="connsiteX2" fmla="*/ 1828800 w 1828800"/>
                  <a:gd name="connsiteY2" fmla="*/ 457200 h 914400"/>
                  <a:gd name="connsiteX3" fmla="*/ 1737957 w 1828800"/>
                  <a:gd name="connsiteY3" fmla="*/ 914400 h 914400"/>
                  <a:gd name="connsiteX4" fmla="*/ 0 w 1828800"/>
                  <a:gd name="connsiteY4" fmla="*/ 914400 h 914400"/>
                  <a:gd name="connsiteX5" fmla="*/ 90843 w 1828800"/>
                  <a:gd name="connsiteY5" fmla="*/ 457200 h 914400"/>
                  <a:gd name="connsiteX0" fmla="*/ 0 w 1828800"/>
                  <a:gd name="connsiteY0" fmla="*/ 0 h 914400"/>
                  <a:gd name="connsiteX1" fmla="*/ 1737957 w 1828800"/>
                  <a:gd name="connsiteY1" fmla="*/ 0 h 914400"/>
                  <a:gd name="connsiteX2" fmla="*/ 1828800 w 1828800"/>
                  <a:gd name="connsiteY2" fmla="*/ 457200 h 914400"/>
                  <a:gd name="connsiteX3" fmla="*/ 1737957 w 1828800"/>
                  <a:gd name="connsiteY3" fmla="*/ 914400 h 914400"/>
                  <a:gd name="connsiteX4" fmla="*/ 0 w 1828800"/>
                  <a:gd name="connsiteY4" fmla="*/ 914400 h 914400"/>
                  <a:gd name="connsiteX5" fmla="*/ 90843 w 1828800"/>
                  <a:gd name="connsiteY5" fmla="*/ 457200 h 914400"/>
                  <a:gd name="connsiteX0" fmla="*/ 0 w 1828800"/>
                  <a:gd name="connsiteY0" fmla="*/ 0 h 914400"/>
                  <a:gd name="connsiteX1" fmla="*/ 1737957 w 1828800"/>
                  <a:gd name="connsiteY1" fmla="*/ 0 h 914400"/>
                  <a:gd name="connsiteX2" fmla="*/ 1828800 w 1828800"/>
                  <a:gd name="connsiteY2" fmla="*/ 457200 h 914400"/>
                  <a:gd name="connsiteX3" fmla="*/ 173795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37957 w 1828800"/>
                  <a:gd name="connsiteY1" fmla="*/ 0 h 914400"/>
                  <a:gd name="connsiteX2" fmla="*/ 1828800 w 1828800"/>
                  <a:gd name="connsiteY2" fmla="*/ 457200 h 914400"/>
                  <a:gd name="connsiteX3" fmla="*/ 173795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37957 w 1828800"/>
                  <a:gd name="connsiteY1" fmla="*/ 0 h 914400"/>
                  <a:gd name="connsiteX2" fmla="*/ 1828800 w 1828800"/>
                  <a:gd name="connsiteY2" fmla="*/ 457200 h 914400"/>
                  <a:gd name="connsiteX3" fmla="*/ 173795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37957 w 1828800"/>
                  <a:gd name="connsiteY1" fmla="*/ 0 h 914400"/>
                  <a:gd name="connsiteX2" fmla="*/ 1828800 w 1828800"/>
                  <a:gd name="connsiteY2" fmla="*/ 457200 h 914400"/>
                  <a:gd name="connsiteX3" fmla="*/ 173795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491 w 1828800"/>
                  <a:gd name="connsiteY1" fmla="*/ 0 h 914400"/>
                  <a:gd name="connsiteX2" fmla="*/ 1828800 w 1828800"/>
                  <a:gd name="connsiteY2" fmla="*/ 457200 h 914400"/>
                  <a:gd name="connsiteX3" fmla="*/ 173795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491 w 1828800"/>
                  <a:gd name="connsiteY1" fmla="*/ 0 h 914400"/>
                  <a:gd name="connsiteX2" fmla="*/ 1828800 w 1828800"/>
                  <a:gd name="connsiteY2" fmla="*/ 457200 h 914400"/>
                  <a:gd name="connsiteX3" fmla="*/ 167649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491 w 1828800"/>
                  <a:gd name="connsiteY1" fmla="*/ 0 h 914400"/>
                  <a:gd name="connsiteX2" fmla="*/ 1828800 w 1828800"/>
                  <a:gd name="connsiteY2" fmla="*/ 457200 h 914400"/>
                  <a:gd name="connsiteX3" fmla="*/ 1676491 w 1828800"/>
                  <a:gd name="connsiteY3" fmla="*/ 914400 h 914400"/>
                  <a:gd name="connsiteX4" fmla="*/ 0 w 1828800"/>
                  <a:gd name="connsiteY4" fmla="*/ 914400 h 914400"/>
                  <a:gd name="connsiteX5" fmla="*/ 152309 w 1828800"/>
                  <a:gd name="connsiteY5" fmla="*/ 457200 h 914400"/>
                  <a:gd name="connsiteX0" fmla="*/ 0 w 1828800"/>
                  <a:gd name="connsiteY0" fmla="*/ 0 h 914400"/>
                  <a:gd name="connsiteX1" fmla="*/ 1676491 w 1828800"/>
                  <a:gd name="connsiteY1" fmla="*/ 0 h 914400"/>
                  <a:gd name="connsiteX2" fmla="*/ 1828800 w 1828800"/>
                  <a:gd name="connsiteY2" fmla="*/ 457200 h 914400"/>
                  <a:gd name="connsiteX3" fmla="*/ 1676491 w 1828800"/>
                  <a:gd name="connsiteY3" fmla="*/ 914400 h 914400"/>
                  <a:gd name="connsiteX4" fmla="*/ 0 w 1828800"/>
                  <a:gd name="connsiteY4" fmla="*/ 914400 h 914400"/>
                  <a:gd name="connsiteX5" fmla="*/ 152309 w 1828800"/>
                  <a:gd name="connsiteY5" fmla="*/ 457200 h 914400"/>
                  <a:gd name="connsiteX0" fmla="*/ 0 w 1828800"/>
                  <a:gd name="connsiteY0" fmla="*/ 0 h 914400"/>
                  <a:gd name="connsiteX1" fmla="*/ 1676491 w 1828800"/>
                  <a:gd name="connsiteY1" fmla="*/ 0 h 914400"/>
                  <a:gd name="connsiteX2" fmla="*/ 1828800 w 1828800"/>
                  <a:gd name="connsiteY2" fmla="*/ 457200 h 914400"/>
                  <a:gd name="connsiteX3" fmla="*/ 1676491 w 1828800"/>
                  <a:gd name="connsiteY3" fmla="*/ 914400 h 914400"/>
                  <a:gd name="connsiteX4" fmla="*/ 0 w 1828800"/>
                  <a:gd name="connsiteY4" fmla="*/ 914400 h 914400"/>
                  <a:gd name="connsiteX5" fmla="*/ 152309 w 1828800"/>
                  <a:gd name="connsiteY5" fmla="*/ 457200 h 914400"/>
                  <a:gd name="connsiteX0" fmla="*/ 0 w 1828800"/>
                  <a:gd name="connsiteY0" fmla="*/ 0 h 914400"/>
                  <a:gd name="connsiteX1" fmla="*/ 1676491 w 1828800"/>
                  <a:gd name="connsiteY1" fmla="*/ 0 h 914400"/>
                  <a:gd name="connsiteX2" fmla="*/ 1828800 w 1828800"/>
                  <a:gd name="connsiteY2" fmla="*/ 457200 h 914400"/>
                  <a:gd name="connsiteX3" fmla="*/ 167649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491 w 1828800"/>
                  <a:gd name="connsiteY1" fmla="*/ 0 h 914400"/>
                  <a:gd name="connsiteX2" fmla="*/ 1828800 w 1828800"/>
                  <a:gd name="connsiteY2" fmla="*/ 457200 h 914400"/>
                  <a:gd name="connsiteX3" fmla="*/ 167649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491 w 1828800"/>
                  <a:gd name="connsiteY1" fmla="*/ 0 h 914400"/>
                  <a:gd name="connsiteX2" fmla="*/ 1828800 w 1828800"/>
                  <a:gd name="connsiteY2" fmla="*/ 457200 h 914400"/>
                  <a:gd name="connsiteX3" fmla="*/ 167649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491 w 1828800"/>
                  <a:gd name="connsiteY1" fmla="*/ 0 h 914400"/>
                  <a:gd name="connsiteX2" fmla="*/ 1828800 w 1828800"/>
                  <a:gd name="connsiteY2" fmla="*/ 457200 h 914400"/>
                  <a:gd name="connsiteX3" fmla="*/ 1676491 w 1828800"/>
                  <a:gd name="connsiteY3" fmla="*/ 914400 h 914400"/>
                  <a:gd name="connsiteX4" fmla="*/ 0 w 1828800"/>
                  <a:gd name="connsiteY4" fmla="*/ 914400 h 914400"/>
                  <a:gd name="connsiteX5" fmla="*/ 152309 w 1828800"/>
                  <a:gd name="connsiteY5" fmla="*/ 457200 h 914400"/>
                  <a:gd name="connsiteX0" fmla="*/ 0 w 1828800"/>
                  <a:gd name="connsiteY0" fmla="*/ 0 h 914400"/>
                  <a:gd name="connsiteX1" fmla="*/ 1676491 w 1828800"/>
                  <a:gd name="connsiteY1" fmla="*/ 0 h 914400"/>
                  <a:gd name="connsiteX2" fmla="*/ 1828800 w 1828800"/>
                  <a:gd name="connsiteY2" fmla="*/ 457200 h 914400"/>
                  <a:gd name="connsiteX3" fmla="*/ 1676491 w 1828800"/>
                  <a:gd name="connsiteY3" fmla="*/ 914400 h 914400"/>
                  <a:gd name="connsiteX4" fmla="*/ 0 w 1828800"/>
                  <a:gd name="connsiteY4" fmla="*/ 914400 h 914400"/>
                  <a:gd name="connsiteX5" fmla="*/ 152309 w 1828800"/>
                  <a:gd name="connsiteY5" fmla="*/ 457200 h 914400"/>
                  <a:gd name="connsiteX0" fmla="*/ 0 w 1828800"/>
                  <a:gd name="connsiteY0" fmla="*/ 0 h 914400"/>
                  <a:gd name="connsiteX1" fmla="*/ 1676491 w 1828800"/>
                  <a:gd name="connsiteY1" fmla="*/ 0 h 914400"/>
                  <a:gd name="connsiteX2" fmla="*/ 1828800 w 1828800"/>
                  <a:gd name="connsiteY2" fmla="*/ 457200 h 914400"/>
                  <a:gd name="connsiteX3" fmla="*/ 1676491 w 1828800"/>
                  <a:gd name="connsiteY3" fmla="*/ 914400 h 914400"/>
                  <a:gd name="connsiteX4" fmla="*/ 0 w 1828800"/>
                  <a:gd name="connsiteY4" fmla="*/ 914400 h 914400"/>
                  <a:gd name="connsiteX5" fmla="*/ 152309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76491" y="0"/>
                    </a:lnTo>
                    <a:lnTo>
                      <a:pt x="1828800" y="457200"/>
                    </a:lnTo>
                    <a:lnTo>
                      <a:pt x="1676491" y="914400"/>
                    </a:lnTo>
                    <a:lnTo>
                      <a:pt x="0" y="914400"/>
                    </a:lnTo>
                    <a:lnTo>
                      <a:pt x="152309" y="457200"/>
                    </a:lnTo>
                    <a:close/>
                  </a:path>
                </a:pathLst>
              </a:custGeom>
              <a:solidFill>
                <a:schemeClr val="tx2"/>
              </a:solidFill>
              <a:ln w="6350" cap="sq">
                <a:no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endParaRPr lang="en-US" sz="1600" dirty="0">
                  <a:solidFill>
                    <a:schemeClr val="bg1"/>
                  </a:solidFill>
                </a:endParaRPr>
              </a:p>
            </p:txBody>
          </p:sp>
          <p:sp>
            <p:nvSpPr>
              <p:cNvPr id="17" name="TextBox 16">
                <a:extLst>
                  <a:ext uri="{FF2B5EF4-FFF2-40B4-BE49-F238E27FC236}">
                    <a16:creationId xmlns:a16="http://schemas.microsoft.com/office/drawing/2014/main" id="{A2AE127D-E2DA-4164-98DA-4F4E4974C2D4}"/>
                  </a:ext>
                </a:extLst>
              </p:cNvPr>
              <p:cNvSpPr txBox="1"/>
              <p:nvPr/>
            </p:nvSpPr>
            <p:spPr>
              <a:xfrm>
                <a:off x="853645" y="1445964"/>
                <a:ext cx="1596300" cy="787400"/>
              </a:xfrm>
              <a:prstGeom prst="rect">
                <a:avLst/>
              </a:prstGeom>
              <a:noFill/>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0" indent="0" defTabSz="711200">
                  <a:lnSpc>
                    <a:spcPct val="90000"/>
                  </a:lnSpc>
                  <a:spcBef>
                    <a:spcPct val="0"/>
                  </a:spcBef>
                  <a:spcAft>
                    <a:spcPct val="35000"/>
                  </a:spcAft>
                  <a:buClr>
                    <a:schemeClr val="tx2"/>
                  </a:buClr>
                  <a:buNone/>
                </a:pPr>
                <a:r>
                  <a:rPr lang="en-US" sz="1500" kern="1200" dirty="0">
                    <a:solidFill>
                      <a:schemeClr val="bg1"/>
                    </a:solidFill>
                  </a:rPr>
                  <a:t>Late 2024</a:t>
                </a:r>
              </a:p>
              <a:p>
                <a:pPr marL="0" lvl="0" indent="0" defTabSz="711200">
                  <a:lnSpc>
                    <a:spcPct val="90000"/>
                  </a:lnSpc>
                  <a:spcBef>
                    <a:spcPct val="0"/>
                  </a:spcBef>
                  <a:spcAft>
                    <a:spcPct val="35000"/>
                  </a:spcAft>
                  <a:buClr>
                    <a:schemeClr val="tx2"/>
                  </a:buClr>
                  <a:buNone/>
                </a:pPr>
                <a:r>
                  <a:rPr lang="en-US" b="1" kern="1200" dirty="0">
                    <a:solidFill>
                      <a:schemeClr val="bg1"/>
                    </a:solidFill>
                  </a:rPr>
                  <a:t>CMMC Active</a:t>
                </a:r>
              </a:p>
              <a:p>
                <a:pPr marL="0" lvl="0" indent="0" defTabSz="711200">
                  <a:lnSpc>
                    <a:spcPct val="90000"/>
                  </a:lnSpc>
                  <a:spcBef>
                    <a:spcPct val="0"/>
                  </a:spcBef>
                  <a:spcAft>
                    <a:spcPct val="35000"/>
                  </a:spcAft>
                  <a:buClr>
                    <a:schemeClr val="tx2"/>
                  </a:buClr>
                  <a:buNone/>
                </a:pPr>
                <a:r>
                  <a:rPr lang="en-US" sz="1500" kern="1200" dirty="0">
                    <a:solidFill>
                      <a:schemeClr val="bg1"/>
                    </a:solidFill>
                  </a:rPr>
                  <a:t>DFARS 7021</a:t>
                </a:r>
              </a:p>
            </p:txBody>
          </p:sp>
        </p:grpSp>
      </p:grpSp>
      <p:sp>
        <p:nvSpPr>
          <p:cNvPr id="26" name="Rectangle 25">
            <a:extLst>
              <a:ext uri="{FF2B5EF4-FFF2-40B4-BE49-F238E27FC236}">
                <a16:creationId xmlns:a16="http://schemas.microsoft.com/office/drawing/2014/main" id="{9EB7D99A-4DD0-4FDB-BB51-5CE4379A0F76}"/>
              </a:ext>
            </a:extLst>
          </p:cNvPr>
          <p:cNvSpPr/>
          <p:nvPr/>
        </p:nvSpPr>
        <p:spPr>
          <a:xfrm>
            <a:off x="1469441" y="2674064"/>
            <a:ext cx="1759909" cy="354385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07B660E2-334C-4294-A334-6CF4A11DF017}"/>
              </a:ext>
            </a:extLst>
          </p:cNvPr>
          <p:cNvSpPr/>
          <p:nvPr/>
        </p:nvSpPr>
        <p:spPr>
          <a:xfrm>
            <a:off x="3289021" y="2674064"/>
            <a:ext cx="1757316" cy="354385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F1FFE0A-E964-4329-B4A4-1839384C8C71}"/>
              </a:ext>
            </a:extLst>
          </p:cNvPr>
          <p:cNvSpPr/>
          <p:nvPr/>
        </p:nvSpPr>
        <p:spPr>
          <a:xfrm>
            <a:off x="5118433" y="2687018"/>
            <a:ext cx="1772699" cy="353090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F57A51D-A1C4-4C54-8428-4F7B4FD8272B}"/>
              </a:ext>
            </a:extLst>
          </p:cNvPr>
          <p:cNvSpPr/>
          <p:nvPr/>
        </p:nvSpPr>
        <p:spPr>
          <a:xfrm>
            <a:off x="6958037" y="2674064"/>
            <a:ext cx="1761750" cy="354385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630DADF-8A41-4EBD-951C-3F684474B256}"/>
              </a:ext>
            </a:extLst>
          </p:cNvPr>
          <p:cNvSpPr/>
          <p:nvPr/>
        </p:nvSpPr>
        <p:spPr>
          <a:xfrm>
            <a:off x="8786693" y="2674064"/>
            <a:ext cx="1771584" cy="354385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690732CF-D47A-43C1-B804-CBD5A266F65E}"/>
              </a:ext>
            </a:extLst>
          </p:cNvPr>
          <p:cNvSpPr txBox="1">
            <a:spLocks/>
          </p:cNvSpPr>
          <p:nvPr/>
        </p:nvSpPr>
        <p:spPr>
          <a:xfrm>
            <a:off x="1472034" y="2816491"/>
            <a:ext cx="1757316" cy="3131627"/>
          </a:xfrm>
          <a:prstGeom prst="rect">
            <a:avLst/>
          </a:prstGeom>
          <a:ln>
            <a:noFill/>
          </a:ln>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Clr>
                <a:schemeClr val="tx2"/>
              </a:buClr>
            </a:pPr>
            <a:r>
              <a:rPr lang="en-US" sz="1400" dirty="0">
                <a:solidFill>
                  <a:schemeClr val="tx2"/>
                </a:solidFill>
              </a:rPr>
              <a:t>Requires contractors to document compliance with NIST SP 800-171 or FedRAMP Moderate for cloud-based solutions.</a:t>
            </a:r>
          </a:p>
          <a:p>
            <a:pPr lvl="1">
              <a:buClr>
                <a:schemeClr val="tx2"/>
              </a:buClr>
            </a:pPr>
            <a:r>
              <a:rPr lang="en-US" sz="1400" dirty="0">
                <a:solidFill>
                  <a:schemeClr val="tx2"/>
                </a:solidFill>
              </a:rPr>
              <a:t> Contractors must report incidents affecting CUI</a:t>
            </a:r>
          </a:p>
          <a:p>
            <a:pPr lvl="1">
              <a:buClr>
                <a:schemeClr val="tx2"/>
              </a:buClr>
            </a:pPr>
            <a:r>
              <a:rPr lang="en-US" sz="1400" dirty="0">
                <a:solidFill>
                  <a:schemeClr val="tx2"/>
                </a:solidFill>
              </a:rPr>
              <a:t>Must be flowed down to subcontractors</a:t>
            </a:r>
          </a:p>
          <a:p>
            <a:pPr marL="0" lvl="1" indent="0">
              <a:buClr>
                <a:schemeClr val="tx2"/>
              </a:buClr>
              <a:buNone/>
            </a:pPr>
            <a:endParaRPr lang="en-US" sz="1400" dirty="0">
              <a:solidFill>
                <a:schemeClr val="tx2"/>
              </a:solidFill>
              <a:cs typeface="+mn-cs"/>
            </a:endParaRPr>
          </a:p>
        </p:txBody>
      </p:sp>
    </p:spTree>
    <p:extLst>
      <p:ext uri="{BB962C8B-B14F-4D97-AF65-F5344CB8AC3E}">
        <p14:creationId xmlns:p14="http://schemas.microsoft.com/office/powerpoint/2010/main" val="1193513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528C303-BBE9-4B1A-A2CA-334518ACD6AE}"/>
              </a:ext>
            </a:extLst>
          </p:cNvPr>
          <p:cNvSpPr>
            <a:spLocks noGrp="1"/>
          </p:cNvSpPr>
          <p:nvPr>
            <p:ph type="title"/>
          </p:nvPr>
        </p:nvSpPr>
        <p:spPr/>
        <p:txBody>
          <a:bodyPr/>
          <a:lstStyle/>
          <a:p>
            <a:r>
              <a:rPr lang="en-US" b="1" dirty="0"/>
              <a:t>FAR Safeguarding Clause</a:t>
            </a:r>
          </a:p>
        </p:txBody>
      </p:sp>
      <p:sp>
        <p:nvSpPr>
          <p:cNvPr id="6" name="Content Placeholder 5">
            <a:extLst>
              <a:ext uri="{FF2B5EF4-FFF2-40B4-BE49-F238E27FC236}">
                <a16:creationId xmlns:a16="http://schemas.microsoft.com/office/drawing/2014/main" id="{A3097E1D-0116-4046-A25B-EC02592A06E2}"/>
              </a:ext>
            </a:extLst>
          </p:cNvPr>
          <p:cNvSpPr>
            <a:spLocks noGrp="1"/>
          </p:cNvSpPr>
          <p:nvPr>
            <p:ph idx="1"/>
          </p:nvPr>
        </p:nvSpPr>
        <p:spPr>
          <a:xfrm>
            <a:off x="609600" y="2125093"/>
            <a:ext cx="10972797" cy="4846320"/>
          </a:xfrm>
        </p:spPr>
        <p:txBody>
          <a:bodyPr>
            <a:normAutofit/>
          </a:bodyPr>
          <a:lstStyle/>
          <a:p>
            <a:r>
              <a:rPr lang="en-US" sz="2133" dirty="0"/>
              <a:t>Mandatory in (almost) all contracts with mandatory flowdown </a:t>
            </a:r>
          </a:p>
          <a:p>
            <a:r>
              <a:rPr lang="en-US" sz="2133" dirty="0"/>
              <a:t>Requires protection of FCI residing on contractor information systems via 17 controls pulled from NIST SP 800-171</a:t>
            </a:r>
          </a:p>
          <a:p>
            <a:pPr lvl="1"/>
            <a:r>
              <a:rPr lang="en-US" sz="2133" dirty="0"/>
              <a:t>Controls reflect “basic” cyber hygiene</a:t>
            </a:r>
          </a:p>
          <a:p>
            <a:pPr lvl="1"/>
            <a:r>
              <a:rPr lang="en-US" sz="2133" dirty="0"/>
              <a:t>Controls must be full implemented before handling FCI</a:t>
            </a:r>
          </a:p>
        </p:txBody>
      </p:sp>
      <p:sp>
        <p:nvSpPr>
          <p:cNvPr id="7" name="Text Placeholder 6">
            <a:extLst>
              <a:ext uri="{FF2B5EF4-FFF2-40B4-BE49-F238E27FC236}">
                <a16:creationId xmlns:a16="http://schemas.microsoft.com/office/drawing/2014/main" id="{F757C6B0-43C8-402C-B3FB-2FE409082F18}"/>
              </a:ext>
            </a:extLst>
          </p:cNvPr>
          <p:cNvSpPr>
            <a:spLocks noGrp="1"/>
          </p:cNvSpPr>
          <p:nvPr>
            <p:ph type="body" sz="quarter" idx="4294967295"/>
          </p:nvPr>
        </p:nvSpPr>
        <p:spPr>
          <a:xfrm>
            <a:off x="609601" y="1251935"/>
            <a:ext cx="11044767" cy="670983"/>
          </a:xfrm>
        </p:spPr>
        <p:txBody>
          <a:bodyPr>
            <a:normAutofit fontScale="92500" lnSpcReduction="10000"/>
          </a:bodyPr>
          <a:lstStyle/>
          <a:p>
            <a:pPr marL="0" indent="0">
              <a:buNone/>
            </a:pPr>
            <a:r>
              <a:rPr lang="en-US" b="1" dirty="0"/>
              <a:t>FAR 52.204-21 (JUN 2016), </a:t>
            </a:r>
            <a:r>
              <a:rPr lang="en-US" b="1" i="1" dirty="0"/>
              <a:t>Basic Safeguarding of Covered Contractor Information Systems</a:t>
            </a:r>
            <a:endParaRPr lang="en-US" b="1" dirty="0"/>
          </a:p>
        </p:txBody>
      </p:sp>
      <p:sp>
        <p:nvSpPr>
          <p:cNvPr id="2" name="Slide Number Placeholder 1">
            <a:extLst>
              <a:ext uri="{FF2B5EF4-FFF2-40B4-BE49-F238E27FC236}">
                <a16:creationId xmlns:a16="http://schemas.microsoft.com/office/drawing/2014/main" id="{2A287EB3-E853-4BF8-AD6B-39F04A6D77F2}"/>
              </a:ext>
            </a:extLst>
          </p:cNvPr>
          <p:cNvSpPr>
            <a:spLocks noGrp="1"/>
          </p:cNvSpPr>
          <p:nvPr>
            <p:ph type="sldNum" sz="quarter" idx="4"/>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10</a:t>
            </a:fld>
            <a:endParaRPr lang="en-US" dirty="0">
              <a:solidFill>
                <a:srgbClr val="002D72"/>
              </a:solidFill>
            </a:endParaRPr>
          </a:p>
        </p:txBody>
      </p:sp>
    </p:spTree>
    <p:extLst>
      <p:ext uri="{BB962C8B-B14F-4D97-AF65-F5344CB8AC3E}">
        <p14:creationId xmlns:p14="http://schemas.microsoft.com/office/powerpoint/2010/main" val="422326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B11DFB-4372-4465-BAB1-2A5DB6B9EFD2}"/>
              </a:ext>
            </a:extLst>
          </p:cNvPr>
          <p:cNvSpPr>
            <a:spLocks noGrp="1"/>
          </p:cNvSpPr>
          <p:nvPr>
            <p:ph type="title"/>
          </p:nvPr>
        </p:nvSpPr>
        <p:spPr/>
        <p:txBody>
          <a:bodyPr/>
          <a:lstStyle/>
          <a:p>
            <a:r>
              <a:rPr lang="en-US" b="1" dirty="0"/>
              <a:t>DFARS Safeguarding Clause </a:t>
            </a:r>
          </a:p>
        </p:txBody>
      </p:sp>
      <p:sp>
        <p:nvSpPr>
          <p:cNvPr id="2" name="Content Placeholder 1">
            <a:extLst>
              <a:ext uri="{FF2B5EF4-FFF2-40B4-BE49-F238E27FC236}">
                <a16:creationId xmlns:a16="http://schemas.microsoft.com/office/drawing/2014/main" id="{520008C9-2A22-4E78-BAD0-872FA4AE81AE}"/>
              </a:ext>
            </a:extLst>
          </p:cNvPr>
          <p:cNvSpPr>
            <a:spLocks noGrp="1"/>
          </p:cNvSpPr>
          <p:nvPr>
            <p:ph idx="1"/>
          </p:nvPr>
        </p:nvSpPr>
        <p:spPr>
          <a:xfrm>
            <a:off x="486735" y="1935363"/>
            <a:ext cx="10972797" cy="4846320"/>
          </a:xfrm>
        </p:spPr>
        <p:txBody>
          <a:bodyPr/>
          <a:lstStyle/>
          <a:p>
            <a:r>
              <a:rPr lang="en-US" sz="2133" dirty="0"/>
              <a:t>Incorporated into all DoD contracts to protect CDI</a:t>
            </a:r>
          </a:p>
          <a:p>
            <a:pPr lvl="1"/>
            <a:r>
              <a:rPr lang="en-US" sz="2133" dirty="0"/>
              <a:t>Also required to ensure delivery of “operationally critical support”</a:t>
            </a:r>
          </a:p>
          <a:p>
            <a:r>
              <a:rPr lang="en-US" sz="2133" dirty="0"/>
              <a:t>Located in Section I, Contract Clauses and/or referenced in Section C, Statement of Work/Performance Work Statement</a:t>
            </a:r>
          </a:p>
          <a:p>
            <a:r>
              <a:rPr lang="en-US" sz="2133" dirty="0"/>
              <a:t>Automatic self-certification when bidding on contracts with the Clause </a:t>
            </a:r>
          </a:p>
          <a:p>
            <a:r>
              <a:rPr lang="en-US" sz="2133" dirty="0"/>
              <a:t>Three primary requirements: </a:t>
            </a:r>
          </a:p>
          <a:p>
            <a:pPr marL="764097" lvl="1" indent="-457189">
              <a:buFont typeface="+mj-lt"/>
              <a:buAutoNum type="arabicPeriod"/>
            </a:pPr>
            <a:r>
              <a:rPr lang="en-US" sz="2133" dirty="0"/>
              <a:t>Protect CDI residing on contractor’s networks; </a:t>
            </a:r>
          </a:p>
          <a:p>
            <a:pPr marL="764097" lvl="1" indent="-457189">
              <a:buFont typeface="+mj-lt"/>
              <a:buAutoNum type="arabicPeriod"/>
            </a:pPr>
            <a:r>
              <a:rPr lang="en-US" sz="2133" dirty="0"/>
              <a:t>Rapidly report cyber incidents affecting CDI; and </a:t>
            </a:r>
          </a:p>
          <a:p>
            <a:pPr marL="764097" lvl="1" indent="-457189">
              <a:buFont typeface="+mj-lt"/>
              <a:buAutoNum type="arabicPeriod"/>
            </a:pPr>
            <a:r>
              <a:rPr lang="en-US" sz="2133" dirty="0"/>
              <a:t>Flowdown these obligations to subcontractors handling CDI</a:t>
            </a:r>
          </a:p>
          <a:p>
            <a:pPr lvl="1"/>
            <a:endParaRPr lang="en-US" dirty="0"/>
          </a:p>
        </p:txBody>
      </p:sp>
      <p:sp>
        <p:nvSpPr>
          <p:cNvPr id="3" name="Slide Number Placeholder 2">
            <a:extLst>
              <a:ext uri="{FF2B5EF4-FFF2-40B4-BE49-F238E27FC236}">
                <a16:creationId xmlns:a16="http://schemas.microsoft.com/office/drawing/2014/main" id="{CC9A1462-537B-4299-A69F-9AC0784ABFAB}"/>
              </a:ext>
            </a:extLst>
          </p:cNvPr>
          <p:cNvSpPr>
            <a:spLocks noGrp="1"/>
          </p:cNvSpPr>
          <p:nvPr>
            <p:ph type="sldNum" sz="quarter" idx="4"/>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11</a:t>
            </a:fld>
            <a:endParaRPr lang="en-US" dirty="0">
              <a:solidFill>
                <a:srgbClr val="002D72"/>
              </a:solidFill>
            </a:endParaRPr>
          </a:p>
        </p:txBody>
      </p:sp>
      <p:sp>
        <p:nvSpPr>
          <p:cNvPr id="4" name="Text Placeholder 3">
            <a:extLst>
              <a:ext uri="{FF2B5EF4-FFF2-40B4-BE49-F238E27FC236}">
                <a16:creationId xmlns:a16="http://schemas.microsoft.com/office/drawing/2014/main" id="{0B78E36C-5B89-4B2A-8F0B-78F74F0CF20B}"/>
              </a:ext>
            </a:extLst>
          </p:cNvPr>
          <p:cNvSpPr>
            <a:spLocks noGrp="1"/>
          </p:cNvSpPr>
          <p:nvPr>
            <p:ph type="body" sz="quarter" idx="4294967295"/>
          </p:nvPr>
        </p:nvSpPr>
        <p:spPr>
          <a:xfrm>
            <a:off x="640080" y="1261753"/>
            <a:ext cx="11044767" cy="508000"/>
          </a:xfrm>
        </p:spPr>
        <p:txBody>
          <a:bodyPr>
            <a:normAutofit fontScale="77500" lnSpcReduction="20000"/>
          </a:bodyPr>
          <a:lstStyle/>
          <a:p>
            <a:pPr marL="0" indent="0">
              <a:buNone/>
            </a:pPr>
            <a:r>
              <a:rPr lang="en-US" b="1" dirty="0"/>
              <a:t>DFARS 252.204-7012 (DEC 2019), </a:t>
            </a:r>
            <a:r>
              <a:rPr lang="en-US" b="1" i="1" dirty="0"/>
              <a:t>Safeguarding Covered Defense Information and Cyber Incident Reporting</a:t>
            </a:r>
            <a:endParaRPr lang="en-US" b="1" dirty="0"/>
          </a:p>
        </p:txBody>
      </p:sp>
    </p:spTree>
    <p:extLst>
      <p:ext uri="{BB962C8B-B14F-4D97-AF65-F5344CB8AC3E}">
        <p14:creationId xmlns:p14="http://schemas.microsoft.com/office/powerpoint/2010/main" val="694634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70DBD38-537B-4E4E-AE74-279A4EFB8745}"/>
              </a:ext>
            </a:extLst>
          </p:cNvPr>
          <p:cNvSpPr>
            <a:spLocks noGrp="1"/>
          </p:cNvSpPr>
          <p:nvPr>
            <p:ph type="title"/>
          </p:nvPr>
        </p:nvSpPr>
        <p:spPr/>
        <p:txBody>
          <a:bodyPr/>
          <a:lstStyle/>
          <a:p>
            <a:r>
              <a:rPr lang="en-US" b="1" dirty="0"/>
              <a:t>DFARS Safeguarding Clause</a:t>
            </a:r>
          </a:p>
        </p:txBody>
      </p:sp>
      <p:sp>
        <p:nvSpPr>
          <p:cNvPr id="7" name="Content Placeholder 6">
            <a:extLst>
              <a:ext uri="{FF2B5EF4-FFF2-40B4-BE49-F238E27FC236}">
                <a16:creationId xmlns:a16="http://schemas.microsoft.com/office/drawing/2014/main" id="{60715BF8-3750-4642-BEFD-04114DC08C32}"/>
              </a:ext>
            </a:extLst>
          </p:cNvPr>
          <p:cNvSpPr>
            <a:spLocks noGrp="1"/>
          </p:cNvSpPr>
          <p:nvPr>
            <p:ph idx="1"/>
          </p:nvPr>
        </p:nvSpPr>
        <p:spPr>
          <a:xfrm>
            <a:off x="609600" y="1821948"/>
            <a:ext cx="10972797" cy="4846320"/>
          </a:xfrm>
        </p:spPr>
        <p:txBody>
          <a:bodyPr>
            <a:normAutofit/>
          </a:bodyPr>
          <a:lstStyle/>
          <a:p>
            <a:r>
              <a:rPr lang="en-US" sz="2133" dirty="0"/>
              <a:t>If a contractor processes, stores, or transmits CDI on its information system it must implement “adequate security” on those systems to protect CDI</a:t>
            </a:r>
          </a:p>
          <a:p>
            <a:r>
              <a:rPr lang="en-US" sz="2133" dirty="0"/>
              <a:t>DoD defines the system’s scope based on logical segregation (or lack thereof)</a:t>
            </a:r>
          </a:p>
          <a:p>
            <a:r>
              <a:rPr lang="en-US" sz="2133" dirty="0"/>
              <a:t>Contractor achieves adequate security by: </a:t>
            </a:r>
          </a:p>
          <a:p>
            <a:pPr lvl="1"/>
            <a:r>
              <a:rPr lang="en-US" sz="2133" dirty="0"/>
              <a:t>Implementing at least NIST SP 800-171, and/or </a:t>
            </a:r>
          </a:p>
          <a:p>
            <a:pPr lvl="1"/>
            <a:r>
              <a:rPr lang="en-US" sz="2133" dirty="0"/>
              <a:t>Using external cloud services that meet the FedRAMP Moderate baseline requirements</a:t>
            </a:r>
          </a:p>
          <a:p>
            <a:r>
              <a:rPr lang="en-US" sz="2133" dirty="0"/>
              <a:t>Security documented in “system security plans” and “plans of action &amp; milestones”</a:t>
            </a:r>
          </a:p>
        </p:txBody>
      </p:sp>
      <p:sp>
        <p:nvSpPr>
          <p:cNvPr id="3" name="Slide Number Placeholder 2">
            <a:extLst>
              <a:ext uri="{FF2B5EF4-FFF2-40B4-BE49-F238E27FC236}">
                <a16:creationId xmlns:a16="http://schemas.microsoft.com/office/drawing/2014/main" id="{7A3AD1EE-E15E-486C-B3C0-10AB401B2D1C}"/>
              </a:ext>
            </a:extLst>
          </p:cNvPr>
          <p:cNvSpPr>
            <a:spLocks noGrp="1"/>
          </p:cNvSpPr>
          <p:nvPr>
            <p:ph type="sldNum" sz="quarter" idx="4"/>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12</a:t>
            </a:fld>
            <a:endParaRPr lang="en-US" dirty="0">
              <a:solidFill>
                <a:srgbClr val="002D72"/>
              </a:solidFill>
            </a:endParaRPr>
          </a:p>
        </p:txBody>
      </p:sp>
      <p:sp>
        <p:nvSpPr>
          <p:cNvPr id="8" name="Text Placeholder 7">
            <a:extLst>
              <a:ext uri="{FF2B5EF4-FFF2-40B4-BE49-F238E27FC236}">
                <a16:creationId xmlns:a16="http://schemas.microsoft.com/office/drawing/2014/main" id="{FE647A92-5439-432C-A4AA-8E6D0DFBECD0}"/>
              </a:ext>
            </a:extLst>
          </p:cNvPr>
          <p:cNvSpPr>
            <a:spLocks noGrp="1"/>
          </p:cNvSpPr>
          <p:nvPr>
            <p:ph type="body" sz="quarter" idx="4294967295"/>
          </p:nvPr>
        </p:nvSpPr>
        <p:spPr>
          <a:xfrm>
            <a:off x="609596" y="1313948"/>
            <a:ext cx="9753600" cy="508000"/>
          </a:xfrm>
        </p:spPr>
        <p:txBody>
          <a:bodyPr/>
          <a:lstStyle/>
          <a:p>
            <a:pPr marL="0" indent="0">
              <a:buNone/>
              <a:tabLst>
                <a:tab pos="1754673" algn="l"/>
              </a:tabLst>
            </a:pPr>
            <a:r>
              <a:rPr lang="en-US" b="1" dirty="0"/>
              <a:t>Adequate Security</a:t>
            </a:r>
          </a:p>
        </p:txBody>
      </p:sp>
    </p:spTree>
    <p:extLst>
      <p:ext uri="{BB962C8B-B14F-4D97-AF65-F5344CB8AC3E}">
        <p14:creationId xmlns:p14="http://schemas.microsoft.com/office/powerpoint/2010/main" val="4146761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6A648D6-9D1B-4833-B7BA-D155985C07D9}"/>
              </a:ext>
            </a:extLst>
          </p:cNvPr>
          <p:cNvSpPr>
            <a:spLocks noGrp="1"/>
          </p:cNvSpPr>
          <p:nvPr>
            <p:ph type="title"/>
          </p:nvPr>
        </p:nvSpPr>
        <p:spPr/>
        <p:txBody>
          <a:bodyPr/>
          <a:lstStyle/>
          <a:p>
            <a:r>
              <a:rPr lang="en-US" b="1" dirty="0"/>
              <a:t>DFARS Safeguarding Clause</a:t>
            </a:r>
          </a:p>
        </p:txBody>
      </p:sp>
      <p:sp>
        <p:nvSpPr>
          <p:cNvPr id="2" name="Content Placeholder 1">
            <a:extLst>
              <a:ext uri="{FF2B5EF4-FFF2-40B4-BE49-F238E27FC236}">
                <a16:creationId xmlns:a16="http://schemas.microsoft.com/office/drawing/2014/main" id="{F0A7FDDB-7B63-4067-9DA0-289C3342C3B5}"/>
              </a:ext>
            </a:extLst>
          </p:cNvPr>
          <p:cNvSpPr>
            <a:spLocks noGrp="1"/>
          </p:cNvSpPr>
          <p:nvPr>
            <p:ph idx="1"/>
          </p:nvPr>
        </p:nvSpPr>
        <p:spPr>
          <a:xfrm>
            <a:off x="609594" y="1749755"/>
            <a:ext cx="10972797" cy="4846320"/>
          </a:xfrm>
        </p:spPr>
        <p:txBody>
          <a:bodyPr>
            <a:normAutofit/>
          </a:bodyPr>
          <a:lstStyle/>
          <a:p>
            <a:r>
              <a:rPr lang="en-US" sz="2133" dirty="0"/>
              <a:t>Contractors must report “cyber incidents” that “affect” CDI or the system on which it resides</a:t>
            </a:r>
          </a:p>
          <a:p>
            <a:r>
              <a:rPr lang="en-US" sz="2133" dirty="0"/>
              <a:t>Designed to enable intelligence gathering</a:t>
            </a:r>
          </a:p>
          <a:p>
            <a:r>
              <a:rPr lang="en-US" sz="2133" dirty="0"/>
              <a:t>Cyber incidents broadly defined to include unauthorized disclosure, modification, destruction, loss, or copying</a:t>
            </a:r>
          </a:p>
          <a:p>
            <a:r>
              <a:rPr lang="en-US" sz="2133" dirty="0"/>
              <a:t>DoD does not define what it means to “affect” CDI or the overall system</a:t>
            </a:r>
          </a:p>
          <a:p>
            <a:r>
              <a:rPr lang="en-US" sz="2133" dirty="0"/>
              <a:t>Contractor must report through a DIBNet portal within 72 hours of discovery</a:t>
            </a:r>
          </a:p>
          <a:p>
            <a:r>
              <a:rPr lang="en-US" sz="2133" dirty="0"/>
              <a:t>Contractor must preserve and protect images of all systems and relevant monitoring/packet capture data for at least 90 days</a:t>
            </a:r>
          </a:p>
        </p:txBody>
      </p:sp>
      <p:sp>
        <p:nvSpPr>
          <p:cNvPr id="3" name="Slide Number Placeholder 2">
            <a:extLst>
              <a:ext uri="{FF2B5EF4-FFF2-40B4-BE49-F238E27FC236}">
                <a16:creationId xmlns:a16="http://schemas.microsoft.com/office/drawing/2014/main" id="{1263ADE0-85A6-422D-A5DE-9B277AB989AA}"/>
              </a:ext>
            </a:extLst>
          </p:cNvPr>
          <p:cNvSpPr>
            <a:spLocks noGrp="1"/>
          </p:cNvSpPr>
          <p:nvPr>
            <p:ph type="sldNum" sz="quarter" idx="4"/>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13</a:t>
            </a:fld>
            <a:endParaRPr lang="en-US" dirty="0">
              <a:solidFill>
                <a:srgbClr val="002D72"/>
              </a:solidFill>
            </a:endParaRPr>
          </a:p>
        </p:txBody>
      </p:sp>
      <p:sp>
        <p:nvSpPr>
          <p:cNvPr id="4" name="Text Placeholder 3">
            <a:extLst>
              <a:ext uri="{FF2B5EF4-FFF2-40B4-BE49-F238E27FC236}">
                <a16:creationId xmlns:a16="http://schemas.microsoft.com/office/drawing/2014/main" id="{20A10FDC-7375-4D1F-A23A-5A8565576E06}"/>
              </a:ext>
            </a:extLst>
          </p:cNvPr>
          <p:cNvSpPr>
            <a:spLocks noGrp="1"/>
          </p:cNvSpPr>
          <p:nvPr>
            <p:ph type="body" sz="quarter" idx="4294967295"/>
          </p:nvPr>
        </p:nvSpPr>
        <p:spPr>
          <a:xfrm>
            <a:off x="609593" y="1251935"/>
            <a:ext cx="9753600" cy="508000"/>
          </a:xfrm>
        </p:spPr>
        <p:txBody>
          <a:bodyPr>
            <a:normAutofit/>
          </a:bodyPr>
          <a:lstStyle/>
          <a:p>
            <a:pPr marL="0" indent="0">
              <a:buNone/>
            </a:pPr>
            <a:r>
              <a:rPr lang="en-US" b="1" dirty="0"/>
              <a:t>Rapid Reporting</a:t>
            </a:r>
          </a:p>
        </p:txBody>
      </p:sp>
    </p:spTree>
    <p:extLst>
      <p:ext uri="{BB962C8B-B14F-4D97-AF65-F5344CB8AC3E}">
        <p14:creationId xmlns:p14="http://schemas.microsoft.com/office/powerpoint/2010/main" val="4068971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BC4884F-D95B-4FBF-9406-670ED5CEB982}"/>
              </a:ext>
            </a:extLst>
          </p:cNvPr>
          <p:cNvSpPr>
            <a:spLocks noGrp="1"/>
          </p:cNvSpPr>
          <p:nvPr>
            <p:ph type="title"/>
          </p:nvPr>
        </p:nvSpPr>
        <p:spPr/>
        <p:txBody>
          <a:bodyPr/>
          <a:lstStyle/>
          <a:p>
            <a:r>
              <a:rPr lang="en-US" b="1" dirty="0"/>
              <a:t>DFARS Safeguarding Clause</a:t>
            </a:r>
          </a:p>
        </p:txBody>
      </p:sp>
      <p:sp>
        <p:nvSpPr>
          <p:cNvPr id="2" name="Content Placeholder 1">
            <a:extLst>
              <a:ext uri="{FF2B5EF4-FFF2-40B4-BE49-F238E27FC236}">
                <a16:creationId xmlns:a16="http://schemas.microsoft.com/office/drawing/2014/main" id="{2B536FDF-35D2-476F-8A6E-6088C33910EE}"/>
              </a:ext>
            </a:extLst>
          </p:cNvPr>
          <p:cNvSpPr>
            <a:spLocks noGrp="1"/>
          </p:cNvSpPr>
          <p:nvPr>
            <p:ph idx="1"/>
          </p:nvPr>
        </p:nvSpPr>
        <p:spPr>
          <a:xfrm>
            <a:off x="609602" y="1821948"/>
            <a:ext cx="10972797" cy="4846320"/>
          </a:xfrm>
        </p:spPr>
        <p:txBody>
          <a:bodyPr>
            <a:normAutofit/>
          </a:bodyPr>
          <a:lstStyle/>
          <a:p>
            <a:r>
              <a:rPr lang="en-US" sz="2133" dirty="0"/>
              <a:t>Contractor must flow down the clause without alteration to subcontractors whose performance requires CDI (or the provision of operationally critical support)</a:t>
            </a:r>
          </a:p>
          <a:p>
            <a:r>
              <a:rPr lang="en-US" sz="2133" dirty="0"/>
              <a:t>Contractors must also require subcontractors to: </a:t>
            </a:r>
          </a:p>
          <a:p>
            <a:pPr lvl="1"/>
            <a:r>
              <a:rPr lang="en-US" sz="2133" dirty="0"/>
              <a:t>Notify contractor when submitting requests to DoD CIO to vary from NIST SP </a:t>
            </a:r>
            <a:br>
              <a:rPr lang="en-US" sz="2133" dirty="0"/>
            </a:br>
            <a:r>
              <a:rPr lang="en-US" sz="2133" dirty="0"/>
              <a:t>800-171</a:t>
            </a:r>
          </a:p>
          <a:p>
            <a:pPr lvl="1"/>
            <a:r>
              <a:rPr lang="en-US" sz="2133" dirty="0"/>
              <a:t>Provide contractor with incident report number issued by DoD after submitting </a:t>
            </a:r>
            <a:br>
              <a:rPr lang="en-US" sz="2133" dirty="0"/>
            </a:br>
            <a:r>
              <a:rPr lang="en-US" sz="2133" dirty="0"/>
              <a:t>a cyber incident report</a:t>
            </a:r>
          </a:p>
        </p:txBody>
      </p:sp>
      <p:sp>
        <p:nvSpPr>
          <p:cNvPr id="3" name="Slide Number Placeholder 2">
            <a:extLst>
              <a:ext uri="{FF2B5EF4-FFF2-40B4-BE49-F238E27FC236}">
                <a16:creationId xmlns:a16="http://schemas.microsoft.com/office/drawing/2014/main" id="{882BBF01-8052-4881-8293-A923F5E3F0C4}"/>
              </a:ext>
            </a:extLst>
          </p:cNvPr>
          <p:cNvSpPr>
            <a:spLocks noGrp="1"/>
          </p:cNvSpPr>
          <p:nvPr>
            <p:ph type="sldNum" sz="quarter" idx="4"/>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14</a:t>
            </a:fld>
            <a:endParaRPr lang="en-US" dirty="0">
              <a:solidFill>
                <a:srgbClr val="002D72"/>
              </a:solidFill>
            </a:endParaRPr>
          </a:p>
        </p:txBody>
      </p:sp>
      <p:sp>
        <p:nvSpPr>
          <p:cNvPr id="4" name="Text Placeholder 3">
            <a:extLst>
              <a:ext uri="{FF2B5EF4-FFF2-40B4-BE49-F238E27FC236}">
                <a16:creationId xmlns:a16="http://schemas.microsoft.com/office/drawing/2014/main" id="{4E1CBB34-F3E4-4EDF-B4BF-D79A56C318FF}"/>
              </a:ext>
            </a:extLst>
          </p:cNvPr>
          <p:cNvSpPr>
            <a:spLocks noGrp="1"/>
          </p:cNvSpPr>
          <p:nvPr>
            <p:ph type="body" sz="quarter" idx="4294967295"/>
          </p:nvPr>
        </p:nvSpPr>
        <p:spPr>
          <a:xfrm>
            <a:off x="640080" y="1205614"/>
            <a:ext cx="9753600" cy="508000"/>
          </a:xfrm>
        </p:spPr>
        <p:txBody>
          <a:bodyPr/>
          <a:lstStyle/>
          <a:p>
            <a:pPr marL="0" indent="0">
              <a:buNone/>
            </a:pPr>
            <a:r>
              <a:rPr lang="en-US" b="1" dirty="0"/>
              <a:t>Flowdowns</a:t>
            </a:r>
          </a:p>
        </p:txBody>
      </p:sp>
    </p:spTree>
    <p:extLst>
      <p:ext uri="{BB962C8B-B14F-4D97-AF65-F5344CB8AC3E}">
        <p14:creationId xmlns:p14="http://schemas.microsoft.com/office/powerpoint/2010/main" val="1831546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F1A844-CAF1-49FB-B797-6BB9E83F1BDC}"/>
              </a:ext>
            </a:extLst>
          </p:cNvPr>
          <p:cNvSpPr>
            <a:spLocks noGrp="1"/>
          </p:cNvSpPr>
          <p:nvPr>
            <p:ph type="title"/>
          </p:nvPr>
        </p:nvSpPr>
        <p:spPr/>
        <p:txBody>
          <a:bodyPr/>
          <a:lstStyle/>
          <a:p>
            <a:r>
              <a:rPr lang="en-US" b="1" dirty="0"/>
              <a:t>NIST SP 800-171 DoD Assessments</a:t>
            </a:r>
          </a:p>
        </p:txBody>
      </p:sp>
      <p:sp>
        <p:nvSpPr>
          <p:cNvPr id="2" name="Content Placeholder 1">
            <a:extLst>
              <a:ext uri="{FF2B5EF4-FFF2-40B4-BE49-F238E27FC236}">
                <a16:creationId xmlns:a16="http://schemas.microsoft.com/office/drawing/2014/main" id="{A5ED6BFA-3241-4563-9FC2-B0B4F2ED259B}"/>
              </a:ext>
            </a:extLst>
          </p:cNvPr>
          <p:cNvSpPr>
            <a:spLocks noGrp="1"/>
          </p:cNvSpPr>
          <p:nvPr>
            <p:ph idx="1"/>
          </p:nvPr>
        </p:nvSpPr>
        <p:spPr>
          <a:xfrm>
            <a:off x="609602" y="2266153"/>
            <a:ext cx="10972797" cy="4846320"/>
          </a:xfrm>
        </p:spPr>
        <p:txBody>
          <a:bodyPr/>
          <a:lstStyle/>
          <a:p>
            <a:r>
              <a:rPr lang="en-US" sz="2133" dirty="0"/>
              <a:t>Standardized mechanism to assess how thoroughly a contractor has implemented NIST SP </a:t>
            </a:r>
            <a:br>
              <a:rPr lang="en-US" sz="2133" dirty="0"/>
            </a:br>
            <a:r>
              <a:rPr lang="en-US" sz="2133" dirty="0"/>
              <a:t>800-171, per DFARS 252.204-7012</a:t>
            </a:r>
          </a:p>
          <a:p>
            <a:r>
              <a:rPr lang="en-US" sz="2133" dirty="0"/>
              <a:t>Assessments come in three forms: </a:t>
            </a:r>
          </a:p>
          <a:p>
            <a:pPr lvl="1"/>
            <a:r>
              <a:rPr lang="en-US" sz="1867" u="sng" dirty="0"/>
              <a:t>Basic Assessment</a:t>
            </a:r>
            <a:r>
              <a:rPr lang="en-US" sz="1867" dirty="0"/>
              <a:t>:  Contractor self-assessment, required for new contracting actions after November 30, 2020</a:t>
            </a:r>
          </a:p>
          <a:p>
            <a:pPr lvl="1"/>
            <a:r>
              <a:rPr lang="en-US" sz="1867" u="sng" dirty="0"/>
              <a:t>Medium/High Assessments</a:t>
            </a:r>
            <a:r>
              <a:rPr lang="en-US" sz="1867" dirty="0"/>
              <a:t>:  Government assessments, performed at customer’s discretion after award </a:t>
            </a:r>
          </a:p>
          <a:p>
            <a:r>
              <a:rPr lang="en-US" sz="2133" dirty="0"/>
              <a:t>Assessment scores are uploaded to the DoD’s Supplier Performance Risk System (SPRS) and generally remain current for up to 3 years</a:t>
            </a:r>
          </a:p>
          <a:p>
            <a:r>
              <a:rPr lang="en-US" sz="2133" dirty="0"/>
              <a:t>Contractors must flow down the clause in all subcontracts, excluding COTS</a:t>
            </a:r>
          </a:p>
          <a:p>
            <a:pPr lvl="1"/>
            <a:r>
              <a:rPr lang="en-US" sz="1867" dirty="0"/>
              <a:t>Contractors are prohibited from awarding a subcontract requiring implementation of NIST SP 800-171 unless subcontractor has completed, at a minimum, a Basic Assessment within the preceding three years</a:t>
            </a:r>
          </a:p>
        </p:txBody>
      </p:sp>
      <p:sp>
        <p:nvSpPr>
          <p:cNvPr id="3" name="Slide Number Placeholder 2">
            <a:extLst>
              <a:ext uri="{FF2B5EF4-FFF2-40B4-BE49-F238E27FC236}">
                <a16:creationId xmlns:a16="http://schemas.microsoft.com/office/drawing/2014/main" id="{0725D808-331F-4F58-8512-EF7141F1E10C}"/>
              </a:ext>
            </a:extLst>
          </p:cNvPr>
          <p:cNvSpPr>
            <a:spLocks noGrp="1"/>
          </p:cNvSpPr>
          <p:nvPr>
            <p:ph type="sldNum" sz="quarter" idx="4"/>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15</a:t>
            </a:fld>
            <a:endParaRPr lang="en-US" dirty="0">
              <a:solidFill>
                <a:srgbClr val="002D72"/>
              </a:solidFill>
            </a:endParaRPr>
          </a:p>
        </p:txBody>
      </p:sp>
      <p:sp>
        <p:nvSpPr>
          <p:cNvPr id="5" name="Text Placeholder 4">
            <a:extLst>
              <a:ext uri="{FF2B5EF4-FFF2-40B4-BE49-F238E27FC236}">
                <a16:creationId xmlns:a16="http://schemas.microsoft.com/office/drawing/2014/main" id="{AC50F545-DFD9-4FA5-B4BD-69CCC756AEF9}"/>
              </a:ext>
            </a:extLst>
          </p:cNvPr>
          <p:cNvSpPr>
            <a:spLocks noGrp="1"/>
          </p:cNvSpPr>
          <p:nvPr>
            <p:ph type="body" sz="quarter" idx="4294967295"/>
          </p:nvPr>
        </p:nvSpPr>
        <p:spPr>
          <a:xfrm>
            <a:off x="609601" y="1251937"/>
            <a:ext cx="11044767" cy="817033"/>
          </a:xfrm>
        </p:spPr>
        <p:txBody>
          <a:bodyPr>
            <a:normAutofit/>
          </a:bodyPr>
          <a:lstStyle/>
          <a:p>
            <a:pPr marL="0" indent="0">
              <a:buNone/>
            </a:pPr>
            <a:r>
              <a:rPr lang="en-US" sz="2133" b="1" dirty="0"/>
              <a:t>DFARS 252.204-7019 (NOV 2020), </a:t>
            </a:r>
            <a:r>
              <a:rPr lang="en-US" sz="2133" b="1" i="1" dirty="0"/>
              <a:t>Notice of NIST SP 800-171 DoD Assessment Requirements </a:t>
            </a:r>
          </a:p>
          <a:p>
            <a:pPr marL="0" indent="0">
              <a:buNone/>
            </a:pPr>
            <a:r>
              <a:rPr lang="en-US" sz="2133" b="1" dirty="0"/>
              <a:t>DFARS 252.204-7020 (NOV 2020), </a:t>
            </a:r>
            <a:r>
              <a:rPr lang="en-US" sz="2133" b="1" i="1" dirty="0"/>
              <a:t>NIST SP 800-171 DoD Assessment Requirements</a:t>
            </a:r>
          </a:p>
        </p:txBody>
      </p:sp>
    </p:spTree>
    <p:extLst>
      <p:ext uri="{BB962C8B-B14F-4D97-AF65-F5344CB8AC3E}">
        <p14:creationId xmlns:p14="http://schemas.microsoft.com/office/powerpoint/2010/main" val="258862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E8D3C-81E9-4045-B148-828145FEEE05}"/>
              </a:ext>
            </a:extLst>
          </p:cNvPr>
          <p:cNvSpPr>
            <a:spLocks noGrp="1"/>
          </p:cNvSpPr>
          <p:nvPr>
            <p:ph type="title"/>
          </p:nvPr>
        </p:nvSpPr>
        <p:spPr/>
        <p:txBody>
          <a:bodyPr/>
          <a:lstStyle/>
          <a:p>
            <a:r>
              <a:rPr lang="en-US" dirty="0"/>
              <a:t>Overview of CMMC Proposed Rule</a:t>
            </a:r>
          </a:p>
        </p:txBody>
      </p:sp>
      <p:sp>
        <p:nvSpPr>
          <p:cNvPr id="4" name="Slide Number Placeholder 3">
            <a:extLst>
              <a:ext uri="{FF2B5EF4-FFF2-40B4-BE49-F238E27FC236}">
                <a16:creationId xmlns:a16="http://schemas.microsoft.com/office/drawing/2014/main" id="{6A643B2D-B2E3-49D4-A0BE-91529F7C689E}"/>
              </a:ext>
            </a:extLst>
          </p:cNvPr>
          <p:cNvSpPr>
            <a:spLocks noGrp="1"/>
          </p:cNvSpPr>
          <p:nvPr>
            <p:ph type="sldNum" sz="quarter" idx="4"/>
          </p:nvPr>
        </p:nvSpPr>
        <p:spPr/>
        <p:txBody>
          <a:bodyPr/>
          <a:lstStyle/>
          <a:p>
            <a:r>
              <a:rPr lang="en-US"/>
              <a:t>Crowell &amp; Moring LLP  | </a:t>
            </a:r>
            <a:fld id="{CC06B453-77CD-4C54-8EEC-278DA547C9E8}" type="slidenum">
              <a:rPr lang="en-US" smtClean="0"/>
              <a:pPr/>
              <a:t>16</a:t>
            </a:fld>
            <a:endParaRPr lang="en-US" dirty="0"/>
          </a:p>
        </p:txBody>
      </p:sp>
    </p:spTree>
    <p:extLst>
      <p:ext uri="{BB962C8B-B14F-4D97-AF65-F5344CB8AC3E}">
        <p14:creationId xmlns:p14="http://schemas.microsoft.com/office/powerpoint/2010/main" val="1421049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8B892-7D24-4A56-977E-CEBAA70CA200}"/>
              </a:ext>
            </a:extLst>
          </p:cNvPr>
          <p:cNvSpPr>
            <a:spLocks noGrp="1"/>
          </p:cNvSpPr>
          <p:nvPr>
            <p:ph type="title"/>
          </p:nvPr>
        </p:nvSpPr>
        <p:spPr/>
        <p:txBody>
          <a:bodyPr/>
          <a:lstStyle/>
          <a:p>
            <a:r>
              <a:rPr lang="en-US" b="1" dirty="0"/>
              <a:t>CMMC 2.0 Proposed Rule Overview</a:t>
            </a:r>
          </a:p>
        </p:txBody>
      </p:sp>
      <p:sp>
        <p:nvSpPr>
          <p:cNvPr id="3" name="Content Placeholder 2">
            <a:extLst>
              <a:ext uri="{FF2B5EF4-FFF2-40B4-BE49-F238E27FC236}">
                <a16:creationId xmlns:a16="http://schemas.microsoft.com/office/drawing/2014/main" id="{E01338DE-E7E9-4602-A730-FA41AC4FB897}"/>
              </a:ext>
            </a:extLst>
          </p:cNvPr>
          <p:cNvSpPr>
            <a:spLocks noGrp="1"/>
          </p:cNvSpPr>
          <p:nvPr>
            <p:ph idx="1"/>
          </p:nvPr>
        </p:nvSpPr>
        <p:spPr>
          <a:xfrm>
            <a:off x="640080" y="1305099"/>
            <a:ext cx="10972800" cy="4912822"/>
          </a:xfrm>
        </p:spPr>
        <p:txBody>
          <a:bodyPr>
            <a:noAutofit/>
          </a:bodyPr>
          <a:lstStyle/>
          <a:p>
            <a:r>
              <a:rPr lang="en-US" sz="2400" dirty="0"/>
              <a:t>The Cybersecurity Maturity Model Certification Program (CMMC) is a DoD cybersecurity assessment model that will be mandatory in most contracts, creating the most encompassing security standard to date.</a:t>
            </a:r>
          </a:p>
          <a:p>
            <a:r>
              <a:rPr lang="en-US" sz="2400" dirty="0"/>
              <a:t>CMMC is different than prior standards because it </a:t>
            </a:r>
            <a:r>
              <a:rPr lang="en-US" sz="2400" b="1" u="sng" dirty="0"/>
              <a:t>verifies compliance</a:t>
            </a:r>
            <a:r>
              <a:rPr lang="en-US" sz="2400" b="1" dirty="0"/>
              <a:t> </a:t>
            </a:r>
            <a:r>
              <a:rPr lang="en-US" sz="2400" dirty="0"/>
              <a:t>via self-assessments, third-party assessments and government assessments.</a:t>
            </a:r>
          </a:p>
          <a:p>
            <a:r>
              <a:rPr lang="en-US" sz="2400" dirty="0"/>
              <a:t>The CMMC proposed rule was released December 26, 2023.</a:t>
            </a:r>
          </a:p>
          <a:p>
            <a:r>
              <a:rPr lang="en-US" sz="2400" dirty="0"/>
              <a:t>Existing 48 Code of Federal Regulations (CFR) CMMC Rule, DFARS 252.204-7021 will be modified to align with the 32 CFR rule.</a:t>
            </a:r>
          </a:p>
        </p:txBody>
      </p:sp>
      <p:sp>
        <p:nvSpPr>
          <p:cNvPr id="4" name="Slide Number Placeholder 3">
            <a:extLst>
              <a:ext uri="{FF2B5EF4-FFF2-40B4-BE49-F238E27FC236}">
                <a16:creationId xmlns:a16="http://schemas.microsoft.com/office/drawing/2014/main" id="{0711A921-0E28-4831-A9DA-02CBCFF5D246}"/>
              </a:ext>
            </a:extLst>
          </p:cNvPr>
          <p:cNvSpPr>
            <a:spLocks noGrp="1"/>
          </p:cNvSpPr>
          <p:nvPr>
            <p:ph type="sldNum" sz="quarter" idx="4"/>
          </p:nvPr>
        </p:nvSpPr>
        <p:spPr/>
        <p:txBody>
          <a:bodyPr/>
          <a:lstStyle/>
          <a:p>
            <a:r>
              <a:rPr lang="en-US"/>
              <a:t>Crowell &amp; Moring LLP  | </a:t>
            </a:r>
            <a:fld id="{CC06B453-77CD-4C54-8EEC-278DA547C9E8}" type="slidenum">
              <a:rPr lang="en-US" smtClean="0"/>
              <a:pPr/>
              <a:t>17</a:t>
            </a:fld>
            <a:endParaRPr lang="en-US" dirty="0"/>
          </a:p>
        </p:txBody>
      </p:sp>
    </p:spTree>
    <p:extLst>
      <p:ext uri="{BB962C8B-B14F-4D97-AF65-F5344CB8AC3E}">
        <p14:creationId xmlns:p14="http://schemas.microsoft.com/office/powerpoint/2010/main" val="3765255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8B892-7D24-4A56-977E-CEBAA70CA200}"/>
              </a:ext>
            </a:extLst>
          </p:cNvPr>
          <p:cNvSpPr>
            <a:spLocks noGrp="1"/>
          </p:cNvSpPr>
          <p:nvPr>
            <p:ph type="title"/>
          </p:nvPr>
        </p:nvSpPr>
        <p:spPr/>
        <p:txBody>
          <a:bodyPr/>
          <a:lstStyle/>
          <a:p>
            <a:r>
              <a:rPr lang="en-US" b="1" dirty="0"/>
              <a:t>CMMC 2.0 Proposed Rule Certification Levels</a:t>
            </a:r>
          </a:p>
        </p:txBody>
      </p:sp>
      <p:sp>
        <p:nvSpPr>
          <p:cNvPr id="3" name="Content Placeholder 2">
            <a:extLst>
              <a:ext uri="{FF2B5EF4-FFF2-40B4-BE49-F238E27FC236}">
                <a16:creationId xmlns:a16="http://schemas.microsoft.com/office/drawing/2014/main" id="{E01338DE-E7E9-4602-A730-FA41AC4FB897}"/>
              </a:ext>
            </a:extLst>
          </p:cNvPr>
          <p:cNvSpPr>
            <a:spLocks noGrp="1"/>
          </p:cNvSpPr>
          <p:nvPr>
            <p:ph idx="1"/>
          </p:nvPr>
        </p:nvSpPr>
        <p:spPr>
          <a:xfrm>
            <a:off x="640080" y="1305099"/>
            <a:ext cx="11255283" cy="4912822"/>
          </a:xfrm>
        </p:spPr>
        <p:txBody>
          <a:bodyPr>
            <a:noAutofit/>
          </a:bodyPr>
          <a:lstStyle/>
          <a:p>
            <a:r>
              <a:rPr lang="en-US" sz="2400" dirty="0"/>
              <a:t>Applies to all DoD procurements above the micro-purchase threshold, except exclusively for commercially available off-the-shelf (COTS) items.</a:t>
            </a:r>
            <a:endParaRPr lang="en-US" sz="2000" dirty="0"/>
          </a:p>
          <a:p>
            <a:endParaRPr lang="en-US" sz="2400" dirty="0"/>
          </a:p>
          <a:p>
            <a:pPr marL="228600" lvl="1" indent="0">
              <a:buNone/>
            </a:pPr>
            <a:r>
              <a:rPr lang="en-US" b="1" dirty="0"/>
              <a:t>CMMC Level 1</a:t>
            </a:r>
            <a:r>
              <a:rPr lang="en-US" dirty="0"/>
              <a:t>:  Implement 15 controls in FAR Basic Safeguarding Clause 52.204- 21(b)(1)</a:t>
            </a:r>
          </a:p>
          <a:p>
            <a:pPr marL="228600" lvl="1" indent="0">
              <a:buNone/>
            </a:pPr>
            <a:r>
              <a:rPr lang="en-US" dirty="0"/>
              <a:t>	where </a:t>
            </a:r>
            <a:r>
              <a:rPr lang="en-US" b="1" dirty="0"/>
              <a:t>Federal Contract Information (FCI) </a:t>
            </a:r>
            <a:r>
              <a:rPr lang="en-US" dirty="0"/>
              <a:t>is handled.</a:t>
            </a:r>
          </a:p>
          <a:p>
            <a:pPr marL="228600" lvl="1" indent="0">
              <a:buNone/>
            </a:pPr>
            <a:endParaRPr lang="en-US" dirty="0"/>
          </a:p>
          <a:p>
            <a:pPr marL="228600" lvl="1" indent="0">
              <a:buNone/>
            </a:pPr>
            <a:r>
              <a:rPr lang="en-US" b="1" dirty="0"/>
              <a:t>CMMC Level 2</a:t>
            </a:r>
            <a:r>
              <a:rPr lang="en-US" dirty="0"/>
              <a:t>:  Implement 110 controls from NIST SP 800-171, Rev. 2 </a:t>
            </a:r>
          </a:p>
          <a:p>
            <a:pPr marL="228600" lvl="1" indent="0">
              <a:buNone/>
            </a:pPr>
            <a:r>
              <a:rPr lang="en-US" dirty="0"/>
              <a:t>	where </a:t>
            </a:r>
            <a:r>
              <a:rPr lang="en-US" b="1" dirty="0"/>
              <a:t>Controlled Unclassified Information (CUI) </a:t>
            </a:r>
            <a:r>
              <a:rPr lang="en-US" dirty="0"/>
              <a:t>is handled. </a:t>
            </a:r>
          </a:p>
          <a:p>
            <a:pPr marL="228600" lvl="1" indent="0">
              <a:buNone/>
            </a:pPr>
            <a:endParaRPr lang="en-US" dirty="0"/>
          </a:p>
          <a:p>
            <a:pPr marL="228600" lvl="1" indent="0">
              <a:buNone/>
            </a:pPr>
            <a:r>
              <a:rPr lang="en-US" b="1" dirty="0"/>
              <a:t>CMMC Level 3</a:t>
            </a:r>
            <a:r>
              <a:rPr lang="en-US" dirty="0"/>
              <a:t>:  Implement 24 select controls from NIST SP 800-172 </a:t>
            </a:r>
            <a:r>
              <a:rPr lang="en-US" b="1" u="sng" dirty="0"/>
              <a:t>plus</a:t>
            </a:r>
            <a:r>
              <a:rPr lang="en-US" dirty="0"/>
              <a:t> full implementation of NIST SP 800-171 </a:t>
            </a:r>
          </a:p>
          <a:p>
            <a:pPr marL="228600" lvl="1" indent="0">
              <a:buNone/>
            </a:pPr>
            <a:r>
              <a:rPr lang="en-US" dirty="0"/>
              <a:t>	where </a:t>
            </a:r>
            <a:r>
              <a:rPr lang="en-US" b="1" dirty="0"/>
              <a:t>high-value CUI</a:t>
            </a:r>
            <a:r>
              <a:rPr lang="en-US" dirty="0"/>
              <a:t> is handled.  </a:t>
            </a:r>
          </a:p>
        </p:txBody>
      </p:sp>
      <p:sp>
        <p:nvSpPr>
          <p:cNvPr id="4" name="Slide Number Placeholder 3">
            <a:extLst>
              <a:ext uri="{FF2B5EF4-FFF2-40B4-BE49-F238E27FC236}">
                <a16:creationId xmlns:a16="http://schemas.microsoft.com/office/drawing/2014/main" id="{0711A921-0E28-4831-A9DA-02CBCFF5D246}"/>
              </a:ext>
            </a:extLst>
          </p:cNvPr>
          <p:cNvSpPr>
            <a:spLocks noGrp="1"/>
          </p:cNvSpPr>
          <p:nvPr>
            <p:ph type="sldNum" sz="quarter" idx="4"/>
          </p:nvPr>
        </p:nvSpPr>
        <p:spPr/>
        <p:txBody>
          <a:bodyPr/>
          <a:lstStyle/>
          <a:p>
            <a:r>
              <a:rPr lang="en-US"/>
              <a:t>Crowell &amp; Moring LLP  | </a:t>
            </a:r>
            <a:fld id="{CC06B453-77CD-4C54-8EEC-278DA547C9E8}" type="slidenum">
              <a:rPr lang="en-US" smtClean="0"/>
              <a:pPr/>
              <a:t>18</a:t>
            </a:fld>
            <a:endParaRPr lang="en-US" dirty="0"/>
          </a:p>
        </p:txBody>
      </p:sp>
    </p:spTree>
    <p:extLst>
      <p:ext uri="{BB962C8B-B14F-4D97-AF65-F5344CB8AC3E}">
        <p14:creationId xmlns:p14="http://schemas.microsoft.com/office/powerpoint/2010/main" val="1105375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8B892-7D24-4A56-977E-CEBAA70CA200}"/>
              </a:ext>
            </a:extLst>
          </p:cNvPr>
          <p:cNvSpPr>
            <a:spLocks noGrp="1"/>
          </p:cNvSpPr>
          <p:nvPr>
            <p:ph type="title"/>
          </p:nvPr>
        </p:nvSpPr>
        <p:spPr/>
        <p:txBody>
          <a:bodyPr/>
          <a:lstStyle/>
          <a:p>
            <a:r>
              <a:rPr lang="en-US" b="1" dirty="0"/>
              <a:t>Agenda</a:t>
            </a:r>
          </a:p>
        </p:txBody>
      </p:sp>
      <p:sp>
        <p:nvSpPr>
          <p:cNvPr id="3" name="Content Placeholder 2">
            <a:extLst>
              <a:ext uri="{FF2B5EF4-FFF2-40B4-BE49-F238E27FC236}">
                <a16:creationId xmlns:a16="http://schemas.microsoft.com/office/drawing/2014/main" id="{E01338DE-E7E9-4602-A730-FA41AC4FB897}"/>
              </a:ext>
            </a:extLst>
          </p:cNvPr>
          <p:cNvSpPr>
            <a:spLocks noGrp="1"/>
          </p:cNvSpPr>
          <p:nvPr>
            <p:ph idx="1"/>
          </p:nvPr>
        </p:nvSpPr>
        <p:spPr>
          <a:xfrm>
            <a:off x="640079" y="1429965"/>
            <a:ext cx="10972800" cy="4562272"/>
          </a:xfrm>
        </p:spPr>
        <p:txBody>
          <a:bodyPr>
            <a:normAutofit/>
          </a:bodyPr>
          <a:lstStyle/>
          <a:p>
            <a:pPr lvl="0"/>
            <a:r>
              <a:rPr lang="en-US" dirty="0"/>
              <a:t>Who is in Scope for CMMC Requirements?</a:t>
            </a:r>
          </a:p>
          <a:p>
            <a:pPr lvl="1"/>
            <a:r>
              <a:rPr lang="en-US" sz="2000" dirty="0"/>
              <a:t>Types of Regulated Data</a:t>
            </a:r>
          </a:p>
          <a:p>
            <a:pPr lvl="1"/>
            <a:r>
              <a:rPr lang="en-US" sz="2000" dirty="0"/>
              <a:t>Exceptions</a:t>
            </a:r>
          </a:p>
          <a:p>
            <a:pPr lvl="0"/>
            <a:r>
              <a:rPr lang="en-US" sz="2400" dirty="0" err="1"/>
              <a:t>CMMC</a:t>
            </a:r>
            <a:r>
              <a:rPr lang="en-US" sz="2400" dirty="0"/>
              <a:t> Overview</a:t>
            </a:r>
          </a:p>
          <a:p>
            <a:pPr lvl="1"/>
            <a:r>
              <a:rPr lang="en-US" sz="2000" dirty="0"/>
              <a:t>How We Got Here: Cybersecurity Retrospective </a:t>
            </a:r>
          </a:p>
          <a:p>
            <a:pPr lvl="1"/>
            <a:r>
              <a:rPr lang="en-US" sz="2000" dirty="0"/>
              <a:t>Overview of CMMC Proposed Rule</a:t>
            </a:r>
          </a:p>
          <a:p>
            <a:pPr lvl="1"/>
            <a:r>
              <a:rPr lang="en-US" sz="2000" dirty="0"/>
              <a:t>CMMC Documentation: NIST SP 800-171 SSPs &amp; </a:t>
            </a:r>
            <a:r>
              <a:rPr lang="en-US" sz="2000" dirty="0" err="1"/>
              <a:t>POA&amp;Ms</a:t>
            </a:r>
            <a:endParaRPr lang="en-US" sz="2000" dirty="0"/>
          </a:p>
          <a:p>
            <a:pPr lvl="1"/>
            <a:r>
              <a:rPr lang="en-US" sz="2000" dirty="0"/>
              <a:t>Assessments &amp; Certification</a:t>
            </a:r>
          </a:p>
          <a:p>
            <a:pPr lvl="1"/>
            <a:r>
              <a:rPr lang="en-US" sz="2000" dirty="0"/>
              <a:t>Supply Chain Considerations</a:t>
            </a:r>
          </a:p>
          <a:p>
            <a:r>
              <a:rPr lang="en-US" sz="2400" dirty="0"/>
              <a:t>Health Care &amp; Cybersecurity Enforcement Risks</a:t>
            </a:r>
          </a:p>
          <a:p>
            <a:r>
              <a:rPr lang="en-US" sz="2400" dirty="0"/>
              <a:t>Top 5 CMMC Certification Takeaways</a:t>
            </a:r>
          </a:p>
        </p:txBody>
      </p:sp>
      <p:sp>
        <p:nvSpPr>
          <p:cNvPr id="4" name="Slide Number Placeholder 3">
            <a:extLst>
              <a:ext uri="{FF2B5EF4-FFF2-40B4-BE49-F238E27FC236}">
                <a16:creationId xmlns:a16="http://schemas.microsoft.com/office/drawing/2014/main" id="{0711A921-0E28-4831-A9DA-02CBCFF5D246}"/>
              </a:ext>
            </a:extLst>
          </p:cNvPr>
          <p:cNvSpPr>
            <a:spLocks noGrp="1"/>
          </p:cNvSpPr>
          <p:nvPr>
            <p:ph type="sldNum" sz="quarter" idx="4"/>
          </p:nvPr>
        </p:nvSpPr>
        <p:spPr/>
        <p:txBody>
          <a:bodyPr/>
          <a:lstStyle/>
          <a:p>
            <a:r>
              <a:rPr lang="en-US"/>
              <a:t>Crowell &amp; Moring LLP  | </a:t>
            </a:r>
            <a:fld id="{CC06B453-77CD-4C54-8EEC-278DA547C9E8}" type="slidenum">
              <a:rPr lang="en-US" smtClean="0"/>
              <a:pPr/>
              <a:t>1</a:t>
            </a:fld>
            <a:endParaRPr lang="en-US" dirty="0"/>
          </a:p>
        </p:txBody>
      </p:sp>
    </p:spTree>
    <p:extLst>
      <p:ext uri="{BB962C8B-B14F-4D97-AF65-F5344CB8AC3E}">
        <p14:creationId xmlns:p14="http://schemas.microsoft.com/office/powerpoint/2010/main" val="885828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8B892-7D24-4A56-977E-CEBAA70CA200}"/>
              </a:ext>
            </a:extLst>
          </p:cNvPr>
          <p:cNvSpPr>
            <a:spLocks noGrp="1"/>
          </p:cNvSpPr>
          <p:nvPr>
            <p:ph type="title"/>
          </p:nvPr>
        </p:nvSpPr>
        <p:spPr/>
        <p:txBody>
          <a:bodyPr/>
          <a:lstStyle/>
          <a:p>
            <a:r>
              <a:rPr lang="en-US" b="1" dirty="0"/>
              <a:t>Impacted Population</a:t>
            </a:r>
          </a:p>
        </p:txBody>
      </p:sp>
      <p:sp>
        <p:nvSpPr>
          <p:cNvPr id="3" name="Content Placeholder 2">
            <a:extLst>
              <a:ext uri="{FF2B5EF4-FFF2-40B4-BE49-F238E27FC236}">
                <a16:creationId xmlns:a16="http://schemas.microsoft.com/office/drawing/2014/main" id="{E01338DE-E7E9-4602-A730-FA41AC4FB897}"/>
              </a:ext>
            </a:extLst>
          </p:cNvPr>
          <p:cNvSpPr>
            <a:spLocks noGrp="1"/>
          </p:cNvSpPr>
          <p:nvPr>
            <p:ph idx="1"/>
          </p:nvPr>
        </p:nvSpPr>
        <p:spPr>
          <a:xfrm>
            <a:off x="718955" y="1305099"/>
            <a:ext cx="11217671" cy="4912822"/>
          </a:xfrm>
        </p:spPr>
        <p:txBody>
          <a:bodyPr>
            <a:noAutofit/>
          </a:bodyPr>
          <a:lstStyle/>
          <a:p>
            <a:r>
              <a:rPr lang="en-US" sz="2400" dirty="0"/>
              <a:t>DoD Estimates 95% of CMMC Level 2 Assessments will require Certified Third Party Assessment Organization (</a:t>
            </a:r>
            <a:r>
              <a:rPr lang="en-US" sz="2400" dirty="0" err="1"/>
              <a:t>C3PAO</a:t>
            </a:r>
            <a:r>
              <a:rPr lang="en-US" sz="2400" dirty="0"/>
              <a:t>) Certification Assessment.</a:t>
            </a:r>
          </a:p>
          <a:p>
            <a:endParaRPr lang="en-US" sz="2400" dirty="0"/>
          </a:p>
        </p:txBody>
      </p:sp>
      <p:sp>
        <p:nvSpPr>
          <p:cNvPr id="4" name="Slide Number Placeholder 3">
            <a:extLst>
              <a:ext uri="{FF2B5EF4-FFF2-40B4-BE49-F238E27FC236}">
                <a16:creationId xmlns:a16="http://schemas.microsoft.com/office/drawing/2014/main" id="{0711A921-0E28-4831-A9DA-02CBCFF5D246}"/>
              </a:ext>
            </a:extLst>
          </p:cNvPr>
          <p:cNvSpPr>
            <a:spLocks noGrp="1"/>
          </p:cNvSpPr>
          <p:nvPr>
            <p:ph type="sldNum" sz="quarter" idx="4"/>
          </p:nvPr>
        </p:nvSpPr>
        <p:spPr/>
        <p:txBody>
          <a:bodyPr/>
          <a:lstStyle/>
          <a:p>
            <a:r>
              <a:rPr lang="en-US"/>
              <a:t>Crowell &amp; Moring LLP  | </a:t>
            </a:r>
            <a:fld id="{CC06B453-77CD-4C54-8EEC-278DA547C9E8}" type="slidenum">
              <a:rPr lang="en-US" smtClean="0"/>
              <a:pPr/>
              <a:t>19</a:t>
            </a:fld>
            <a:endParaRPr lang="en-US" dirty="0"/>
          </a:p>
        </p:txBody>
      </p:sp>
      <p:sp>
        <p:nvSpPr>
          <p:cNvPr id="6" name="Content Placeholder 4">
            <a:extLst>
              <a:ext uri="{FF2B5EF4-FFF2-40B4-BE49-F238E27FC236}">
                <a16:creationId xmlns:a16="http://schemas.microsoft.com/office/drawing/2014/main" id="{6DC1D402-13A5-46FF-9ADA-0D0D6CA3D2EE}"/>
              </a:ext>
            </a:extLst>
          </p:cNvPr>
          <p:cNvSpPr txBox="1">
            <a:spLocks/>
          </p:cNvSpPr>
          <p:nvPr/>
        </p:nvSpPr>
        <p:spPr>
          <a:xfrm>
            <a:off x="10675672" y="5610447"/>
            <a:ext cx="1055191" cy="332399"/>
          </a:xfrm>
          <a:prstGeom prst="rect">
            <a:avLst/>
          </a:prstGeom>
          <a:noFill/>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457200" indent="-228600" algn="l" defTabSz="914400" rtl="0" eaLnBrk="1" latinLnBrk="0" hangingPunct="1">
              <a:lnSpc>
                <a:spcPct val="90000"/>
              </a:lnSpc>
              <a:spcBef>
                <a:spcPts val="500"/>
              </a:spcBef>
              <a:buFont typeface="Calibri" panose="020F0502020204030204" pitchFamily="34" charset="0"/>
              <a:buChar char="‒"/>
              <a:defRPr sz="2400" kern="1200">
                <a:solidFill>
                  <a:schemeClr val="tx2"/>
                </a:solidFill>
                <a:latin typeface="+mn-lt"/>
                <a:ea typeface="+mn-ea"/>
                <a:cs typeface="+mn-cs"/>
              </a:defRPr>
            </a:lvl2pPr>
            <a:lvl3pPr marL="685800" indent="-228600" algn="l" defTabSz="914400" rtl="0" eaLnBrk="1" latinLnBrk="0" hangingPunct="1">
              <a:lnSpc>
                <a:spcPct val="90000"/>
              </a:lnSpc>
              <a:spcBef>
                <a:spcPts val="500"/>
              </a:spcBef>
              <a:buSzPct val="85000"/>
              <a:buFont typeface="Courier New" panose="02070309020205020404" pitchFamily="49" charset="0"/>
              <a:buChar char="o"/>
              <a:defRPr sz="2000" kern="1200">
                <a:solidFill>
                  <a:schemeClr val="tx2"/>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1143000" indent="-228600" algn="l" defTabSz="914400" rtl="0" eaLnBrk="1" latinLnBrk="0" hangingPunct="1">
              <a:lnSpc>
                <a:spcPct val="90000"/>
              </a:lnSpc>
              <a:spcBef>
                <a:spcPts val="500"/>
              </a:spcBef>
              <a:buFont typeface="Calibri" panose="020F050202020403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800" i="1" dirty="0">
                <a:latin typeface="Arial Rounded MT Bold" panose="020F0704030504030204" pitchFamily="34" charset="0"/>
              </a:rPr>
              <a:t>Source: CMMC Proposed Rule dated 26 December 2023.</a:t>
            </a:r>
          </a:p>
        </p:txBody>
      </p:sp>
      <p:pic>
        <p:nvPicPr>
          <p:cNvPr id="1026" name="Picture 1" descr="image003">
            <a:extLst>
              <a:ext uri="{FF2B5EF4-FFF2-40B4-BE49-F238E27FC236}">
                <a16:creationId xmlns:a16="http://schemas.microsoft.com/office/drawing/2014/main" id="{01D1E8B0-52BB-48D7-A5ED-2BF4E17C0C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488" y="2107688"/>
            <a:ext cx="9522324" cy="3835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BD503CA9-3E76-43D7-B02E-2B2779095C46}"/>
              </a:ext>
            </a:extLst>
          </p:cNvPr>
          <p:cNvSpPr/>
          <p:nvPr/>
        </p:nvSpPr>
        <p:spPr>
          <a:xfrm>
            <a:off x="9205286" y="5610447"/>
            <a:ext cx="1291407" cy="332399"/>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4880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E8D3C-81E9-4045-B148-828145FEEE05}"/>
              </a:ext>
            </a:extLst>
          </p:cNvPr>
          <p:cNvSpPr>
            <a:spLocks noGrp="1"/>
          </p:cNvSpPr>
          <p:nvPr>
            <p:ph type="title"/>
          </p:nvPr>
        </p:nvSpPr>
        <p:spPr/>
        <p:txBody>
          <a:bodyPr/>
          <a:lstStyle/>
          <a:p>
            <a:r>
              <a:rPr lang="en-US" dirty="0"/>
              <a:t>CMMC Documentation:  </a:t>
            </a:r>
            <a:br>
              <a:rPr lang="en-US" dirty="0"/>
            </a:br>
            <a:r>
              <a:rPr lang="en-US" dirty="0"/>
              <a:t>NIST SP 800-171 SSPs &amp; </a:t>
            </a:r>
            <a:r>
              <a:rPr lang="en-US" dirty="0" err="1"/>
              <a:t>POA&amp;Ms</a:t>
            </a:r>
            <a:endParaRPr lang="en-US" dirty="0"/>
          </a:p>
        </p:txBody>
      </p:sp>
      <p:sp>
        <p:nvSpPr>
          <p:cNvPr id="4" name="Slide Number Placeholder 3">
            <a:extLst>
              <a:ext uri="{FF2B5EF4-FFF2-40B4-BE49-F238E27FC236}">
                <a16:creationId xmlns:a16="http://schemas.microsoft.com/office/drawing/2014/main" id="{6A643B2D-B2E3-49D4-A0BE-91529F7C689E}"/>
              </a:ext>
            </a:extLst>
          </p:cNvPr>
          <p:cNvSpPr>
            <a:spLocks noGrp="1"/>
          </p:cNvSpPr>
          <p:nvPr>
            <p:ph type="sldNum" sz="quarter" idx="4"/>
          </p:nvPr>
        </p:nvSpPr>
        <p:spPr/>
        <p:txBody>
          <a:bodyPr/>
          <a:lstStyle/>
          <a:p>
            <a:r>
              <a:rPr lang="en-US"/>
              <a:t>Crowell &amp; Moring LLP  | </a:t>
            </a:r>
            <a:fld id="{CC06B453-77CD-4C54-8EEC-278DA547C9E8}" type="slidenum">
              <a:rPr lang="en-US" smtClean="0"/>
              <a:pPr/>
              <a:t>20</a:t>
            </a:fld>
            <a:endParaRPr lang="en-US" dirty="0"/>
          </a:p>
        </p:txBody>
      </p:sp>
    </p:spTree>
    <p:extLst>
      <p:ext uri="{BB962C8B-B14F-4D97-AF65-F5344CB8AC3E}">
        <p14:creationId xmlns:p14="http://schemas.microsoft.com/office/powerpoint/2010/main" val="1503417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8B892-7D24-4A56-977E-CEBAA70CA200}"/>
              </a:ext>
            </a:extLst>
          </p:cNvPr>
          <p:cNvSpPr>
            <a:spLocks noGrp="1"/>
          </p:cNvSpPr>
          <p:nvPr>
            <p:ph type="title"/>
          </p:nvPr>
        </p:nvSpPr>
        <p:spPr/>
        <p:txBody>
          <a:bodyPr/>
          <a:lstStyle/>
          <a:p>
            <a:r>
              <a:rPr lang="en-US" b="1" dirty="0"/>
              <a:t>NIST SP 800-171 Documentation</a:t>
            </a:r>
          </a:p>
        </p:txBody>
      </p:sp>
      <p:sp>
        <p:nvSpPr>
          <p:cNvPr id="3" name="Content Placeholder 2">
            <a:extLst>
              <a:ext uri="{FF2B5EF4-FFF2-40B4-BE49-F238E27FC236}">
                <a16:creationId xmlns:a16="http://schemas.microsoft.com/office/drawing/2014/main" id="{E01338DE-E7E9-4602-A730-FA41AC4FB897}"/>
              </a:ext>
            </a:extLst>
          </p:cNvPr>
          <p:cNvSpPr>
            <a:spLocks noGrp="1"/>
          </p:cNvSpPr>
          <p:nvPr>
            <p:ph idx="1"/>
          </p:nvPr>
        </p:nvSpPr>
        <p:spPr>
          <a:xfrm>
            <a:off x="640079" y="1554480"/>
            <a:ext cx="10525226" cy="4297680"/>
          </a:xfrm>
        </p:spPr>
        <p:txBody>
          <a:bodyPr>
            <a:normAutofit/>
          </a:bodyPr>
          <a:lstStyle/>
          <a:p>
            <a:pPr>
              <a:spcAft>
                <a:spcPts val="1200"/>
              </a:spcAft>
            </a:pPr>
            <a:r>
              <a:rPr lang="en-US" sz="2400" b="1" dirty="0"/>
              <a:t>System Security Plan (SSP) </a:t>
            </a:r>
            <a:r>
              <a:rPr lang="en-US" sz="2400" dirty="0"/>
              <a:t>documents compliance with NIST SP 800-171</a:t>
            </a:r>
            <a:endParaRPr lang="en-US" sz="2400" u="sng" dirty="0"/>
          </a:p>
          <a:p>
            <a:pPr lvl="1">
              <a:spcAft>
                <a:spcPts val="1200"/>
              </a:spcAft>
            </a:pPr>
            <a:r>
              <a:rPr lang="en-US" sz="2000" dirty="0"/>
              <a:t>Describes security controls in place plus system summary, system boundaries, and lists in-scope assets.</a:t>
            </a:r>
          </a:p>
          <a:p>
            <a:pPr lvl="1">
              <a:spcAft>
                <a:spcPts val="1200"/>
              </a:spcAft>
            </a:pPr>
            <a:r>
              <a:rPr lang="en-US" sz="2000" dirty="0"/>
              <a:t>Contractor should consider 171A assessment objectives when completing SSP.</a:t>
            </a:r>
          </a:p>
          <a:p>
            <a:pPr lvl="1">
              <a:spcAft>
                <a:spcPts val="1200"/>
              </a:spcAft>
            </a:pPr>
            <a:r>
              <a:rPr lang="en-US" sz="2000" dirty="0"/>
              <a:t>Assessment will be performed according to NIST SP 800-171A and (for Level 3) 800-</a:t>
            </a:r>
            <a:r>
              <a:rPr lang="en-US" sz="2000" dirty="0" err="1"/>
              <a:t>172A</a:t>
            </a:r>
            <a:endParaRPr lang="en-US" sz="2000" dirty="0"/>
          </a:p>
          <a:p>
            <a:pPr lvl="1">
              <a:spcAft>
                <a:spcPts val="1200"/>
              </a:spcAft>
            </a:pPr>
            <a:r>
              <a:rPr lang="en-US" sz="2000" dirty="0"/>
              <a:t>Must achieve all objectives under required control for control to be considered “MET”</a:t>
            </a:r>
          </a:p>
          <a:p>
            <a:pPr>
              <a:spcAft>
                <a:spcPts val="1200"/>
              </a:spcAft>
            </a:pPr>
            <a:r>
              <a:rPr lang="en-US" sz="2400" b="1" dirty="0"/>
              <a:t>Plan of Action &amp; Milestones (</a:t>
            </a:r>
            <a:r>
              <a:rPr lang="en-US" sz="2400" b="1" dirty="0" err="1"/>
              <a:t>POA&amp;M</a:t>
            </a:r>
            <a:r>
              <a:rPr lang="en-US" sz="2400" b="1" dirty="0"/>
              <a:t>) </a:t>
            </a:r>
            <a:r>
              <a:rPr lang="en-US" sz="2400" dirty="0"/>
              <a:t>describes how unimplemented controls will be met in the future.</a:t>
            </a:r>
          </a:p>
          <a:p>
            <a:pPr>
              <a:spcAft>
                <a:spcPts val="1200"/>
              </a:spcAft>
            </a:pPr>
            <a:endParaRPr lang="en-US" dirty="0"/>
          </a:p>
          <a:p>
            <a:pPr>
              <a:spcAft>
                <a:spcPts val="1200"/>
              </a:spcAft>
            </a:pPr>
            <a:endParaRPr lang="en-US" dirty="0"/>
          </a:p>
          <a:p>
            <a:pPr lvl="2">
              <a:spcAft>
                <a:spcPts val="1200"/>
              </a:spcAft>
            </a:pPr>
            <a:endParaRPr lang="en-US" dirty="0"/>
          </a:p>
        </p:txBody>
      </p:sp>
      <p:sp>
        <p:nvSpPr>
          <p:cNvPr id="4" name="Slide Number Placeholder 3">
            <a:extLst>
              <a:ext uri="{FF2B5EF4-FFF2-40B4-BE49-F238E27FC236}">
                <a16:creationId xmlns:a16="http://schemas.microsoft.com/office/drawing/2014/main" id="{0711A921-0E28-4831-A9DA-02CBCFF5D246}"/>
              </a:ext>
            </a:extLst>
          </p:cNvPr>
          <p:cNvSpPr>
            <a:spLocks noGrp="1"/>
          </p:cNvSpPr>
          <p:nvPr>
            <p:ph type="sldNum" sz="quarter" idx="4"/>
          </p:nvPr>
        </p:nvSpPr>
        <p:spPr/>
        <p:txBody>
          <a:bodyPr/>
          <a:lstStyle/>
          <a:p>
            <a:r>
              <a:rPr lang="en-US"/>
              <a:t>Crowell &amp; Moring LLP  | </a:t>
            </a:r>
            <a:fld id="{CC06B453-77CD-4C54-8EEC-278DA547C9E8}" type="slidenum">
              <a:rPr lang="en-US" smtClean="0"/>
              <a:pPr/>
              <a:t>21</a:t>
            </a:fld>
            <a:endParaRPr lang="en-US" dirty="0"/>
          </a:p>
        </p:txBody>
      </p:sp>
    </p:spTree>
    <p:extLst>
      <p:ext uri="{BB962C8B-B14F-4D97-AF65-F5344CB8AC3E}">
        <p14:creationId xmlns:p14="http://schemas.microsoft.com/office/powerpoint/2010/main" val="1608463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8B892-7D24-4A56-977E-CEBAA70CA200}"/>
              </a:ext>
            </a:extLst>
          </p:cNvPr>
          <p:cNvSpPr>
            <a:spLocks noGrp="1"/>
          </p:cNvSpPr>
          <p:nvPr>
            <p:ph type="title"/>
          </p:nvPr>
        </p:nvSpPr>
        <p:spPr/>
        <p:txBody>
          <a:bodyPr/>
          <a:lstStyle/>
          <a:p>
            <a:r>
              <a:rPr lang="en-US" b="1" dirty="0"/>
              <a:t>Plan of Action &amp; Milestones (</a:t>
            </a:r>
            <a:r>
              <a:rPr lang="en-US" b="1" dirty="0" err="1"/>
              <a:t>POA&amp;Ms</a:t>
            </a:r>
            <a:r>
              <a:rPr lang="en-US" b="1" dirty="0"/>
              <a:t>)</a:t>
            </a:r>
          </a:p>
        </p:txBody>
      </p:sp>
      <p:sp>
        <p:nvSpPr>
          <p:cNvPr id="3" name="Content Placeholder 2">
            <a:extLst>
              <a:ext uri="{FF2B5EF4-FFF2-40B4-BE49-F238E27FC236}">
                <a16:creationId xmlns:a16="http://schemas.microsoft.com/office/drawing/2014/main" id="{E01338DE-E7E9-4602-A730-FA41AC4FB897}"/>
              </a:ext>
            </a:extLst>
          </p:cNvPr>
          <p:cNvSpPr>
            <a:spLocks noGrp="1"/>
          </p:cNvSpPr>
          <p:nvPr>
            <p:ph idx="1"/>
          </p:nvPr>
        </p:nvSpPr>
        <p:spPr>
          <a:xfrm>
            <a:off x="718956" y="1305099"/>
            <a:ext cx="10893922" cy="4912822"/>
          </a:xfrm>
        </p:spPr>
        <p:txBody>
          <a:bodyPr>
            <a:noAutofit/>
          </a:bodyPr>
          <a:lstStyle/>
          <a:p>
            <a:r>
              <a:rPr lang="en-US" sz="2400" dirty="0"/>
              <a:t>CMMC restricts </a:t>
            </a:r>
            <a:r>
              <a:rPr lang="en-US" sz="2400" dirty="0" err="1"/>
              <a:t>POA&amp;Ms</a:t>
            </a:r>
            <a:r>
              <a:rPr lang="en-US" sz="2400" dirty="0"/>
              <a:t> depending on the Level.</a:t>
            </a:r>
          </a:p>
          <a:p>
            <a:r>
              <a:rPr lang="en-US" sz="2400" dirty="0"/>
              <a:t>No </a:t>
            </a:r>
            <a:r>
              <a:rPr lang="en-US" sz="2400" dirty="0" err="1"/>
              <a:t>POA&amp;Ms</a:t>
            </a:r>
            <a:r>
              <a:rPr lang="en-US" sz="2400" dirty="0"/>
              <a:t> for Level 1. </a:t>
            </a:r>
          </a:p>
          <a:p>
            <a:r>
              <a:rPr lang="en-US" sz="2400" dirty="0" err="1"/>
              <a:t>POA&amp;Ms</a:t>
            </a:r>
            <a:r>
              <a:rPr lang="en-US" sz="2400" dirty="0"/>
              <a:t> allowed only for certain Level 2 and Level 3 security controls:</a:t>
            </a:r>
          </a:p>
          <a:p>
            <a:pPr lvl="2">
              <a:buFont typeface="Calibri" panose="020F0502020204030204" pitchFamily="34" charset="0"/>
              <a:buChar char="‒"/>
            </a:pPr>
            <a:r>
              <a:rPr lang="en-US" sz="2400" dirty="0"/>
              <a:t>Point value is not greater than 1 (for Level 2), </a:t>
            </a:r>
          </a:p>
          <a:p>
            <a:pPr lvl="2">
              <a:buFont typeface="Calibri" panose="020F0502020204030204" pitchFamily="34" charset="0"/>
              <a:buChar char="‒"/>
            </a:pPr>
            <a:r>
              <a:rPr lang="en-US" sz="2400" dirty="0"/>
              <a:t>Assessment score divided by the total number of security requirements is greater than or equal to 0.8, and </a:t>
            </a:r>
          </a:p>
          <a:p>
            <a:pPr lvl="2">
              <a:buFont typeface="Calibri" panose="020F0502020204030204" pitchFamily="34" charset="0"/>
              <a:buChar char="‒"/>
            </a:pPr>
            <a:r>
              <a:rPr lang="en-US" sz="2400" dirty="0"/>
              <a:t>Control is not listed as ineligible </a:t>
            </a:r>
            <a:r>
              <a:rPr lang="en-US" sz="2400" dirty="0" err="1"/>
              <a:t>POA&amp;M</a:t>
            </a:r>
            <a:r>
              <a:rPr lang="en-US" sz="2400" dirty="0"/>
              <a:t> control. </a:t>
            </a:r>
          </a:p>
          <a:p>
            <a:r>
              <a:rPr lang="en-US" sz="2400" dirty="0"/>
              <a:t>Contractors must </a:t>
            </a:r>
            <a:r>
              <a:rPr lang="en-US" sz="2400" b="1" dirty="0"/>
              <a:t>close out </a:t>
            </a:r>
            <a:r>
              <a:rPr lang="en-US" sz="2400" b="1" dirty="0" err="1"/>
              <a:t>POA&amp;Ms</a:t>
            </a:r>
            <a:r>
              <a:rPr lang="en-US" sz="2400" b="1" dirty="0"/>
              <a:t> </a:t>
            </a:r>
            <a:r>
              <a:rPr lang="en-US" sz="2400" dirty="0"/>
              <a:t>(i.e. fully implement all pending controls) </a:t>
            </a:r>
            <a:r>
              <a:rPr lang="en-US" sz="2400" b="1" dirty="0"/>
              <a:t>within 180 days </a:t>
            </a:r>
            <a:r>
              <a:rPr lang="en-US" sz="2400" dirty="0"/>
              <a:t>of the initial assessment.</a:t>
            </a:r>
          </a:p>
          <a:p>
            <a:pPr lvl="1"/>
            <a:r>
              <a:rPr lang="en-US" dirty="0"/>
              <a:t>Failure to close out </a:t>
            </a:r>
            <a:r>
              <a:rPr lang="en-US" dirty="0" err="1"/>
              <a:t>POA&amp;Ms</a:t>
            </a:r>
            <a:r>
              <a:rPr lang="en-US" dirty="0"/>
              <a:t> will result in contractual penalties and ineligibility for future contracts. </a:t>
            </a:r>
          </a:p>
        </p:txBody>
      </p:sp>
      <p:sp>
        <p:nvSpPr>
          <p:cNvPr id="4" name="Slide Number Placeholder 3">
            <a:extLst>
              <a:ext uri="{FF2B5EF4-FFF2-40B4-BE49-F238E27FC236}">
                <a16:creationId xmlns:a16="http://schemas.microsoft.com/office/drawing/2014/main" id="{0711A921-0E28-4831-A9DA-02CBCFF5D246}"/>
              </a:ext>
            </a:extLst>
          </p:cNvPr>
          <p:cNvSpPr>
            <a:spLocks noGrp="1"/>
          </p:cNvSpPr>
          <p:nvPr>
            <p:ph type="sldNum" sz="quarter" idx="4"/>
          </p:nvPr>
        </p:nvSpPr>
        <p:spPr/>
        <p:txBody>
          <a:bodyPr/>
          <a:lstStyle/>
          <a:p>
            <a:r>
              <a:rPr lang="en-US"/>
              <a:t>Crowell &amp; Moring LLP  | </a:t>
            </a:r>
            <a:fld id="{CC06B453-77CD-4C54-8EEC-278DA547C9E8}" type="slidenum">
              <a:rPr lang="en-US" smtClean="0"/>
              <a:pPr/>
              <a:t>22</a:t>
            </a:fld>
            <a:endParaRPr lang="en-US" dirty="0"/>
          </a:p>
        </p:txBody>
      </p:sp>
    </p:spTree>
    <p:extLst>
      <p:ext uri="{BB962C8B-B14F-4D97-AF65-F5344CB8AC3E}">
        <p14:creationId xmlns:p14="http://schemas.microsoft.com/office/powerpoint/2010/main" val="2470552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E8D3C-81E9-4045-B148-828145FEEE05}"/>
              </a:ext>
            </a:extLst>
          </p:cNvPr>
          <p:cNvSpPr>
            <a:spLocks noGrp="1"/>
          </p:cNvSpPr>
          <p:nvPr>
            <p:ph type="title"/>
          </p:nvPr>
        </p:nvSpPr>
        <p:spPr/>
        <p:txBody>
          <a:bodyPr/>
          <a:lstStyle/>
          <a:p>
            <a:r>
              <a:rPr lang="en-US" dirty="0"/>
              <a:t>Assessments &amp; Certification</a:t>
            </a:r>
          </a:p>
        </p:txBody>
      </p:sp>
      <p:sp>
        <p:nvSpPr>
          <p:cNvPr id="3" name="Text Placeholder 2">
            <a:extLst>
              <a:ext uri="{FF2B5EF4-FFF2-40B4-BE49-F238E27FC236}">
                <a16:creationId xmlns:a16="http://schemas.microsoft.com/office/drawing/2014/main" id="{BF7253C1-A37C-43BC-8208-88A551F42AB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A643B2D-B2E3-49D4-A0BE-91529F7C689E}"/>
              </a:ext>
            </a:extLst>
          </p:cNvPr>
          <p:cNvSpPr>
            <a:spLocks noGrp="1"/>
          </p:cNvSpPr>
          <p:nvPr>
            <p:ph type="sldNum" sz="quarter" idx="4"/>
          </p:nvPr>
        </p:nvSpPr>
        <p:spPr/>
        <p:txBody>
          <a:bodyPr/>
          <a:lstStyle/>
          <a:p>
            <a:r>
              <a:rPr lang="en-US"/>
              <a:t>Crowell &amp; Moring LLP  | </a:t>
            </a:r>
            <a:fld id="{CC06B453-77CD-4C54-8EEC-278DA547C9E8}" type="slidenum">
              <a:rPr lang="en-US" smtClean="0"/>
              <a:pPr/>
              <a:t>23</a:t>
            </a:fld>
            <a:endParaRPr lang="en-US" dirty="0"/>
          </a:p>
        </p:txBody>
      </p:sp>
    </p:spTree>
    <p:extLst>
      <p:ext uri="{BB962C8B-B14F-4D97-AF65-F5344CB8AC3E}">
        <p14:creationId xmlns:p14="http://schemas.microsoft.com/office/powerpoint/2010/main" val="2238852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8B892-7D24-4A56-977E-CEBAA70CA200}"/>
              </a:ext>
            </a:extLst>
          </p:cNvPr>
          <p:cNvSpPr>
            <a:spLocks noGrp="1"/>
          </p:cNvSpPr>
          <p:nvPr>
            <p:ph type="title"/>
          </p:nvPr>
        </p:nvSpPr>
        <p:spPr/>
        <p:txBody>
          <a:bodyPr/>
          <a:lstStyle/>
          <a:p>
            <a:r>
              <a:rPr lang="en-US" b="1" dirty="0"/>
              <a:t>Assessment Types</a:t>
            </a:r>
          </a:p>
        </p:txBody>
      </p:sp>
      <p:sp>
        <p:nvSpPr>
          <p:cNvPr id="3" name="Content Placeholder 2">
            <a:extLst>
              <a:ext uri="{FF2B5EF4-FFF2-40B4-BE49-F238E27FC236}">
                <a16:creationId xmlns:a16="http://schemas.microsoft.com/office/drawing/2014/main" id="{E01338DE-E7E9-4602-A730-FA41AC4FB897}"/>
              </a:ext>
            </a:extLst>
          </p:cNvPr>
          <p:cNvSpPr>
            <a:spLocks noGrp="1"/>
          </p:cNvSpPr>
          <p:nvPr>
            <p:ph idx="1"/>
          </p:nvPr>
        </p:nvSpPr>
        <p:spPr>
          <a:xfrm>
            <a:off x="640079" y="1480457"/>
            <a:ext cx="10525226" cy="4371703"/>
          </a:xfrm>
        </p:spPr>
        <p:txBody>
          <a:bodyPr>
            <a:normAutofit fontScale="92500" lnSpcReduction="20000"/>
          </a:bodyPr>
          <a:lstStyle/>
          <a:p>
            <a:pPr>
              <a:spcAft>
                <a:spcPts val="600"/>
              </a:spcAft>
            </a:pPr>
            <a:r>
              <a:rPr lang="en-US" sz="2600" b="1" u="sng" dirty="0"/>
              <a:t>CMMC Level 1</a:t>
            </a:r>
            <a:endParaRPr lang="en-US" sz="2600" b="1" dirty="0"/>
          </a:p>
          <a:p>
            <a:pPr lvl="1">
              <a:spcAft>
                <a:spcPts val="600"/>
              </a:spcAft>
            </a:pPr>
            <a:r>
              <a:rPr lang="en-US" sz="2200" dirty="0"/>
              <a:t>Self-Assessment only</a:t>
            </a:r>
          </a:p>
          <a:p>
            <a:pPr lvl="1">
              <a:spcAft>
                <a:spcPts val="600"/>
              </a:spcAft>
            </a:pPr>
            <a:r>
              <a:rPr lang="en-US" sz="2200" dirty="0"/>
              <a:t>Re-assess every year following initial assessment </a:t>
            </a:r>
          </a:p>
          <a:p>
            <a:pPr>
              <a:spcAft>
                <a:spcPts val="600"/>
              </a:spcAft>
            </a:pPr>
            <a:r>
              <a:rPr lang="en-US" sz="2600" b="1" u="sng" dirty="0"/>
              <a:t>CMMC Level 2</a:t>
            </a:r>
            <a:endParaRPr lang="en-US" sz="2600" b="1" dirty="0"/>
          </a:p>
          <a:p>
            <a:pPr lvl="1">
              <a:spcAft>
                <a:spcPts val="600"/>
              </a:spcAft>
            </a:pPr>
            <a:r>
              <a:rPr lang="en-US" sz="2200" dirty="0"/>
              <a:t>Self-Assessment or Certified Third-Party Assessment Organization (</a:t>
            </a:r>
            <a:r>
              <a:rPr lang="en-US" sz="2200" dirty="0" err="1"/>
              <a:t>C3PAO</a:t>
            </a:r>
            <a:r>
              <a:rPr lang="en-US" sz="2200" dirty="0"/>
              <a:t>)-led Certification Assessment</a:t>
            </a:r>
          </a:p>
          <a:p>
            <a:pPr lvl="1">
              <a:spcAft>
                <a:spcPts val="600"/>
              </a:spcAft>
            </a:pPr>
            <a:r>
              <a:rPr lang="en-US" sz="2200" dirty="0"/>
              <a:t>Solicitation will specify Self-Assessment (5%) or </a:t>
            </a:r>
            <a:r>
              <a:rPr lang="en-US" sz="2200" dirty="0" err="1"/>
              <a:t>C3PAO</a:t>
            </a:r>
            <a:r>
              <a:rPr lang="en-US" sz="2200" dirty="0"/>
              <a:t> Assessment (95%)</a:t>
            </a:r>
          </a:p>
          <a:p>
            <a:pPr lvl="1">
              <a:spcAft>
                <a:spcPts val="600"/>
              </a:spcAft>
            </a:pPr>
            <a:r>
              <a:rPr lang="en-US" sz="2200" dirty="0"/>
              <a:t>Re-assess every three years following initial assessment </a:t>
            </a:r>
          </a:p>
          <a:p>
            <a:pPr>
              <a:spcAft>
                <a:spcPts val="600"/>
              </a:spcAft>
            </a:pPr>
            <a:r>
              <a:rPr lang="en-US" sz="2600" b="1" u="sng" dirty="0"/>
              <a:t>CMMC Level 3</a:t>
            </a:r>
            <a:r>
              <a:rPr lang="en-US" sz="2600" b="1" dirty="0"/>
              <a:t> </a:t>
            </a:r>
          </a:p>
          <a:p>
            <a:pPr lvl="1">
              <a:spcAft>
                <a:spcPts val="600"/>
              </a:spcAft>
            </a:pPr>
            <a:r>
              <a:rPr lang="en-US" sz="2200" dirty="0"/>
              <a:t>Government-led Certification Assessment only </a:t>
            </a:r>
          </a:p>
          <a:p>
            <a:pPr lvl="1">
              <a:spcAft>
                <a:spcPts val="600"/>
              </a:spcAft>
            </a:pPr>
            <a:r>
              <a:rPr lang="en-US" sz="2200" dirty="0"/>
              <a:t>Must have Level 2 Final Certification before you can seek Level 3 assessment </a:t>
            </a:r>
          </a:p>
          <a:p>
            <a:pPr lvl="1">
              <a:spcAft>
                <a:spcPts val="600"/>
              </a:spcAft>
            </a:pPr>
            <a:r>
              <a:rPr lang="en-US" sz="2200" dirty="0"/>
              <a:t>Re-assess every three years following initial assessment </a:t>
            </a:r>
          </a:p>
          <a:p>
            <a:pPr lvl="1">
              <a:spcAft>
                <a:spcPts val="600"/>
              </a:spcAft>
            </a:pPr>
            <a:endParaRPr lang="en-US" sz="700" dirty="0"/>
          </a:p>
        </p:txBody>
      </p:sp>
      <p:sp>
        <p:nvSpPr>
          <p:cNvPr id="4" name="Slide Number Placeholder 3">
            <a:extLst>
              <a:ext uri="{FF2B5EF4-FFF2-40B4-BE49-F238E27FC236}">
                <a16:creationId xmlns:a16="http://schemas.microsoft.com/office/drawing/2014/main" id="{0711A921-0E28-4831-A9DA-02CBCFF5D246}"/>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1E62"/>
                </a:solidFill>
                <a:effectLst/>
                <a:uLnTx/>
                <a:uFillTx/>
                <a:latin typeface="Calibri" panose="020F0502020204030204" pitchFamily="34" charset="0"/>
                <a:ea typeface="+mn-ea"/>
                <a:cs typeface="Calibri" panose="020F0502020204030204" pitchFamily="34" charset="0"/>
              </a:rPr>
              <a:t>Crowell &amp; Moring LLP  | </a:t>
            </a:r>
            <a:fld id="{CC06B453-77CD-4C54-8EEC-278DA547C9E8}" type="slidenum">
              <a:rPr kumimoji="0" lang="en-US" sz="900" b="0" i="0" u="none" strike="noStrike" kern="1200" cap="none" spc="0" normalizeH="0" baseline="0" noProof="0" smtClean="0">
                <a:ln>
                  <a:noFill/>
                </a:ln>
                <a:solidFill>
                  <a:srgbClr val="001E62"/>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900" b="0" i="0" u="none" strike="noStrike" kern="1200" cap="none" spc="0" normalizeH="0" baseline="0" noProof="0" dirty="0">
              <a:ln>
                <a:noFill/>
              </a:ln>
              <a:solidFill>
                <a:srgbClr val="001E62"/>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2724005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161E4-E7EC-497E-BD09-545F0FF4F1F2}"/>
              </a:ext>
            </a:extLst>
          </p:cNvPr>
          <p:cNvSpPr>
            <a:spLocks noGrp="1"/>
          </p:cNvSpPr>
          <p:nvPr>
            <p:ph type="title"/>
          </p:nvPr>
        </p:nvSpPr>
        <p:spPr/>
        <p:txBody>
          <a:bodyPr/>
          <a:lstStyle/>
          <a:p>
            <a:r>
              <a:rPr lang="en-US" b="1" dirty="0"/>
              <a:t>Assessment Procedure – Network Boundaries &amp; Asset Definition</a:t>
            </a:r>
          </a:p>
        </p:txBody>
      </p:sp>
      <p:sp>
        <p:nvSpPr>
          <p:cNvPr id="3" name="Content Placeholder 2">
            <a:extLst>
              <a:ext uri="{FF2B5EF4-FFF2-40B4-BE49-F238E27FC236}">
                <a16:creationId xmlns:a16="http://schemas.microsoft.com/office/drawing/2014/main" id="{D31DC8F0-CCE2-47AE-B77A-C088E2CAD424}"/>
              </a:ext>
            </a:extLst>
          </p:cNvPr>
          <p:cNvSpPr>
            <a:spLocks noGrp="1"/>
          </p:cNvSpPr>
          <p:nvPr>
            <p:ph idx="1"/>
          </p:nvPr>
        </p:nvSpPr>
        <p:spPr>
          <a:xfrm>
            <a:off x="640079" y="1399430"/>
            <a:ext cx="10972800" cy="4746928"/>
          </a:xfrm>
        </p:spPr>
        <p:txBody>
          <a:bodyPr>
            <a:normAutofit/>
          </a:bodyPr>
          <a:lstStyle/>
          <a:p>
            <a:pPr>
              <a:spcAft>
                <a:spcPts val="600"/>
              </a:spcAft>
            </a:pPr>
            <a:r>
              <a:rPr lang="en-US" sz="2400" u="sng" dirty="0"/>
              <a:t>Scoping</a:t>
            </a:r>
          </a:p>
          <a:p>
            <a:pPr lvl="1">
              <a:spcAft>
                <a:spcPts val="600"/>
              </a:spcAft>
            </a:pPr>
            <a:r>
              <a:rPr lang="en-US" sz="2000" dirty="0"/>
              <a:t>Before assessing, must establish assessment scope</a:t>
            </a:r>
          </a:p>
          <a:p>
            <a:pPr lvl="1">
              <a:spcAft>
                <a:spcPts val="600"/>
              </a:spcAft>
            </a:pPr>
            <a:r>
              <a:rPr lang="en-US" sz="2000" dirty="0"/>
              <a:t>Determine where your data resides, and where it can flow to</a:t>
            </a:r>
          </a:p>
          <a:p>
            <a:pPr lvl="1">
              <a:spcAft>
                <a:spcPts val="600"/>
              </a:spcAft>
            </a:pPr>
            <a:r>
              <a:rPr lang="en-US" sz="2000" dirty="0"/>
              <a:t>Scoping is CMMC Level-specific</a:t>
            </a:r>
          </a:p>
          <a:p>
            <a:pPr>
              <a:spcAft>
                <a:spcPts val="600"/>
              </a:spcAft>
            </a:pPr>
            <a:r>
              <a:rPr lang="en-US" sz="2400" u="sng" dirty="0"/>
              <a:t>CMMC Asset Types</a:t>
            </a:r>
          </a:p>
          <a:p>
            <a:pPr lvl="1">
              <a:spcAft>
                <a:spcPts val="600"/>
              </a:spcAft>
            </a:pPr>
            <a:r>
              <a:rPr lang="en-US" sz="2000" dirty="0"/>
              <a:t>CUI/FCI Assets</a:t>
            </a:r>
          </a:p>
          <a:p>
            <a:pPr lvl="1">
              <a:spcAft>
                <a:spcPts val="600"/>
              </a:spcAft>
            </a:pPr>
            <a:r>
              <a:rPr lang="en-US" sz="2000" dirty="0"/>
              <a:t>Security Protection Assets </a:t>
            </a:r>
          </a:p>
          <a:p>
            <a:pPr lvl="1">
              <a:spcAft>
                <a:spcPts val="600"/>
              </a:spcAft>
            </a:pPr>
            <a:r>
              <a:rPr lang="en-US" sz="2000" dirty="0"/>
              <a:t>Contractor Risk-Managed Assets</a:t>
            </a:r>
          </a:p>
          <a:p>
            <a:pPr lvl="1">
              <a:spcAft>
                <a:spcPts val="600"/>
              </a:spcAft>
            </a:pPr>
            <a:r>
              <a:rPr lang="en-US" sz="2000" dirty="0"/>
              <a:t>Specialized Assets (e.g. Internet of Things, </a:t>
            </a:r>
            <a:r>
              <a:rPr lang="en-US" sz="2000" dirty="0" err="1"/>
              <a:t>IIoT</a:t>
            </a:r>
            <a:r>
              <a:rPr lang="en-US" sz="2000" dirty="0"/>
              <a:t>, Operational Technology, etc.) </a:t>
            </a:r>
          </a:p>
          <a:p>
            <a:pPr lvl="1">
              <a:spcAft>
                <a:spcPts val="600"/>
              </a:spcAft>
            </a:pPr>
            <a:r>
              <a:rPr lang="en-US" sz="2000" dirty="0"/>
              <a:t>Out-of-Scope Assets </a:t>
            </a:r>
          </a:p>
          <a:p>
            <a:pPr lvl="2"/>
            <a:endParaRPr lang="en-US" u="sng"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E0BCE487-1132-4AC5-BBBC-C6EAD070FC4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1E62"/>
                </a:solidFill>
                <a:effectLst/>
                <a:uLnTx/>
                <a:uFillTx/>
                <a:latin typeface="Calibri" panose="020F0502020204030204" pitchFamily="34" charset="0"/>
                <a:ea typeface="+mn-ea"/>
                <a:cs typeface="Calibri" panose="020F0502020204030204" pitchFamily="34" charset="0"/>
              </a:rPr>
              <a:t>Crowell &amp; Moring LLP  | </a:t>
            </a:r>
            <a:fld id="{CC06B453-77CD-4C54-8EEC-278DA547C9E8}" type="slidenum">
              <a:rPr kumimoji="0" lang="en-US" sz="900" b="0" i="0" u="none" strike="noStrike" kern="1200" cap="none" spc="0" normalizeH="0" baseline="0" noProof="0" smtClean="0">
                <a:ln>
                  <a:noFill/>
                </a:ln>
                <a:solidFill>
                  <a:srgbClr val="001E62"/>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900" b="0" i="0" u="none" strike="noStrike" kern="1200" cap="none" spc="0" normalizeH="0" baseline="0" noProof="0" dirty="0">
              <a:ln>
                <a:noFill/>
              </a:ln>
              <a:solidFill>
                <a:srgbClr val="001E62"/>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968230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06A0E-FEB0-4B02-9177-C24201B69B61}"/>
              </a:ext>
            </a:extLst>
          </p:cNvPr>
          <p:cNvSpPr>
            <a:spLocks noGrp="1"/>
          </p:cNvSpPr>
          <p:nvPr>
            <p:ph type="title"/>
          </p:nvPr>
        </p:nvSpPr>
        <p:spPr/>
        <p:txBody>
          <a:bodyPr/>
          <a:lstStyle/>
          <a:p>
            <a:r>
              <a:rPr lang="en-US" b="1" dirty="0"/>
              <a:t>Post Assessment Activities</a:t>
            </a:r>
          </a:p>
        </p:txBody>
      </p:sp>
      <p:sp>
        <p:nvSpPr>
          <p:cNvPr id="3" name="Content Placeholder 2">
            <a:extLst>
              <a:ext uri="{FF2B5EF4-FFF2-40B4-BE49-F238E27FC236}">
                <a16:creationId xmlns:a16="http://schemas.microsoft.com/office/drawing/2014/main" id="{A9E9C7F4-7292-46DC-B891-B8863A71C464}"/>
              </a:ext>
            </a:extLst>
          </p:cNvPr>
          <p:cNvSpPr>
            <a:spLocks noGrp="1"/>
          </p:cNvSpPr>
          <p:nvPr>
            <p:ph idx="1"/>
          </p:nvPr>
        </p:nvSpPr>
        <p:spPr>
          <a:xfrm>
            <a:off x="640079" y="1554480"/>
            <a:ext cx="10972799" cy="4297680"/>
          </a:xfrm>
        </p:spPr>
        <p:txBody>
          <a:bodyPr>
            <a:normAutofit/>
          </a:bodyPr>
          <a:lstStyle/>
          <a:p>
            <a:r>
              <a:rPr lang="en-US" sz="2400" dirty="0"/>
              <a:t>Score submitted to SPRS</a:t>
            </a:r>
          </a:p>
          <a:p>
            <a:r>
              <a:rPr lang="en-US" sz="2400" dirty="0"/>
              <a:t>If all required controls fully implemented: Final Certification</a:t>
            </a:r>
          </a:p>
          <a:p>
            <a:pPr lvl="1"/>
            <a:r>
              <a:rPr lang="en-US" sz="2000" dirty="0"/>
              <a:t>Eligible for contract award requiring CMMC</a:t>
            </a:r>
          </a:p>
          <a:p>
            <a:r>
              <a:rPr lang="en-US" sz="2400" dirty="0"/>
              <a:t>If 1 or more </a:t>
            </a:r>
            <a:r>
              <a:rPr lang="en-US" sz="2400" dirty="0" err="1"/>
              <a:t>POA&amp;Ms</a:t>
            </a:r>
            <a:r>
              <a:rPr lang="en-US" sz="2400" dirty="0"/>
              <a:t>: Conditional Certification</a:t>
            </a:r>
          </a:p>
          <a:p>
            <a:pPr lvl="1"/>
            <a:r>
              <a:rPr lang="en-US" sz="2000" dirty="0"/>
              <a:t>Eligible for contract award requiring CMMC, </a:t>
            </a:r>
            <a:r>
              <a:rPr lang="en-US" sz="2000" b="1" dirty="0"/>
              <a:t>but </a:t>
            </a:r>
            <a:r>
              <a:rPr lang="en-US" sz="2000" dirty="0"/>
              <a:t>must close out </a:t>
            </a:r>
            <a:r>
              <a:rPr lang="en-US" sz="2000" dirty="0" err="1"/>
              <a:t>POA&amp;Ms</a:t>
            </a:r>
            <a:r>
              <a:rPr lang="en-US" sz="2000" dirty="0"/>
              <a:t> within </a:t>
            </a:r>
            <a:r>
              <a:rPr lang="en-US" sz="2000" b="1" dirty="0"/>
              <a:t>180 days </a:t>
            </a:r>
            <a:r>
              <a:rPr lang="en-US" sz="2000" dirty="0"/>
              <a:t>and reassess to confirm</a:t>
            </a:r>
          </a:p>
          <a:p>
            <a:pPr lvl="1"/>
            <a:r>
              <a:rPr lang="en-US" sz="2000" dirty="0"/>
              <a:t>If </a:t>
            </a:r>
            <a:r>
              <a:rPr lang="en-US" sz="2000" dirty="0" err="1"/>
              <a:t>POA&amp;Ms</a:t>
            </a:r>
            <a:r>
              <a:rPr lang="en-US" sz="2000" dirty="0"/>
              <a:t> are not closed out in time, Certification/status will expire</a:t>
            </a:r>
          </a:p>
          <a:p>
            <a:r>
              <a:rPr lang="en-US" sz="2400" dirty="0"/>
              <a:t>Self-Assessment ≠ Certification</a:t>
            </a:r>
          </a:p>
        </p:txBody>
      </p:sp>
      <p:sp>
        <p:nvSpPr>
          <p:cNvPr id="4" name="Slide Number Placeholder 3">
            <a:extLst>
              <a:ext uri="{FF2B5EF4-FFF2-40B4-BE49-F238E27FC236}">
                <a16:creationId xmlns:a16="http://schemas.microsoft.com/office/drawing/2014/main" id="{81A05FFA-F56E-4E54-837D-1BC8682BD964}"/>
              </a:ext>
            </a:extLst>
          </p:cNvPr>
          <p:cNvSpPr>
            <a:spLocks noGrp="1"/>
          </p:cNvSpPr>
          <p:nvPr>
            <p:ph type="sldNum" sz="quarter" idx="4"/>
          </p:nvPr>
        </p:nvSpPr>
        <p:spPr/>
        <p:txBody>
          <a:bodyPr/>
          <a:lstStyle/>
          <a:p>
            <a:r>
              <a:rPr lang="en-US"/>
              <a:t>Crowell &amp; Moring LLP  | </a:t>
            </a:r>
            <a:fld id="{CC06B453-77CD-4C54-8EEC-278DA547C9E8}" type="slidenum">
              <a:rPr lang="en-US" smtClean="0"/>
              <a:pPr/>
              <a:t>26</a:t>
            </a:fld>
            <a:endParaRPr lang="en-US" dirty="0"/>
          </a:p>
        </p:txBody>
      </p:sp>
    </p:spTree>
    <p:extLst>
      <p:ext uri="{BB962C8B-B14F-4D97-AF65-F5344CB8AC3E}">
        <p14:creationId xmlns:p14="http://schemas.microsoft.com/office/powerpoint/2010/main" val="23763775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6ED46-5FF1-4D03-8EB7-93699DDD98DF}"/>
              </a:ext>
            </a:extLst>
          </p:cNvPr>
          <p:cNvSpPr>
            <a:spLocks noGrp="1"/>
          </p:cNvSpPr>
          <p:nvPr>
            <p:ph type="title"/>
          </p:nvPr>
        </p:nvSpPr>
        <p:spPr/>
        <p:txBody>
          <a:bodyPr>
            <a:normAutofit fontScale="90000"/>
          </a:bodyPr>
          <a:lstStyle/>
          <a:p>
            <a:br>
              <a:rPr lang="en-US" b="1" dirty="0"/>
            </a:br>
            <a:r>
              <a:rPr lang="en-US" b="1" dirty="0"/>
              <a:t>Assessment Affirmations for all CMMC Levels</a:t>
            </a:r>
          </a:p>
        </p:txBody>
      </p:sp>
      <p:sp>
        <p:nvSpPr>
          <p:cNvPr id="3" name="Content Placeholder 2">
            <a:extLst>
              <a:ext uri="{FF2B5EF4-FFF2-40B4-BE49-F238E27FC236}">
                <a16:creationId xmlns:a16="http://schemas.microsoft.com/office/drawing/2014/main" id="{DB552377-9971-4F90-877C-EFB6C3BA14D7}"/>
              </a:ext>
            </a:extLst>
          </p:cNvPr>
          <p:cNvSpPr>
            <a:spLocks noGrp="1"/>
          </p:cNvSpPr>
          <p:nvPr>
            <p:ph idx="1"/>
          </p:nvPr>
        </p:nvSpPr>
        <p:spPr>
          <a:xfrm>
            <a:off x="640079" y="1554480"/>
            <a:ext cx="10972799" cy="4297680"/>
          </a:xfrm>
        </p:spPr>
        <p:txBody>
          <a:bodyPr/>
          <a:lstStyle/>
          <a:p>
            <a:r>
              <a:rPr lang="en-US" sz="2400" dirty="0"/>
              <a:t>Contractors must submit </a:t>
            </a:r>
            <a:r>
              <a:rPr lang="en-US" sz="2400" b="1" u="sng" dirty="0"/>
              <a:t>senior official affirmations </a:t>
            </a:r>
            <a:r>
              <a:rPr lang="en-US" sz="2400" dirty="0"/>
              <a:t>attesting compliance for </a:t>
            </a:r>
            <a:r>
              <a:rPr lang="en-US" sz="2400" b="1" i="1" dirty="0"/>
              <a:t>each</a:t>
            </a:r>
            <a:r>
              <a:rPr lang="en-US" sz="2400" b="1" dirty="0"/>
              <a:t> CMMC Level</a:t>
            </a:r>
            <a:r>
              <a:rPr lang="en-US" sz="2400" dirty="0"/>
              <a:t>.  </a:t>
            </a:r>
          </a:p>
          <a:p>
            <a:pPr lvl="1"/>
            <a:r>
              <a:rPr lang="en-US" dirty="0"/>
              <a:t>Requires prime contractor and applicable subcontractor to annually affirm they have implemented and will maintain compliance with applicable controls.</a:t>
            </a:r>
          </a:p>
          <a:p>
            <a:pPr lvl="1"/>
            <a:r>
              <a:rPr lang="en-US" dirty="0"/>
              <a:t>Contractors must also affirm compliance after every CMMC assessment for CMMC Levels 2 and 3.  </a:t>
            </a:r>
          </a:p>
          <a:p>
            <a:pPr lvl="1"/>
            <a:r>
              <a:rPr lang="en-US" dirty="0"/>
              <a:t>Applies to both Self-Assessments, Certification Assessments, and after any </a:t>
            </a:r>
            <a:r>
              <a:rPr lang="en-US" dirty="0" err="1"/>
              <a:t>POA&amp;M</a:t>
            </a:r>
            <a:r>
              <a:rPr lang="en-US" dirty="0"/>
              <a:t> close outs. </a:t>
            </a:r>
          </a:p>
          <a:p>
            <a:r>
              <a:rPr lang="en-US" sz="2400" dirty="0"/>
              <a:t>Must submit affirmation to be eligible for contract award. </a:t>
            </a:r>
          </a:p>
          <a:p>
            <a:endParaRPr lang="en-US" dirty="0"/>
          </a:p>
          <a:p>
            <a:endParaRPr lang="en-US" dirty="0"/>
          </a:p>
        </p:txBody>
      </p:sp>
      <p:sp>
        <p:nvSpPr>
          <p:cNvPr id="4" name="Slide Number Placeholder 3">
            <a:extLst>
              <a:ext uri="{FF2B5EF4-FFF2-40B4-BE49-F238E27FC236}">
                <a16:creationId xmlns:a16="http://schemas.microsoft.com/office/drawing/2014/main" id="{BE11D8DA-20D9-4F28-83ED-BCFF53DB81A8}"/>
              </a:ext>
            </a:extLst>
          </p:cNvPr>
          <p:cNvSpPr>
            <a:spLocks noGrp="1"/>
          </p:cNvSpPr>
          <p:nvPr>
            <p:ph type="sldNum" sz="quarter" idx="4"/>
          </p:nvPr>
        </p:nvSpPr>
        <p:spPr/>
        <p:txBody>
          <a:bodyPr/>
          <a:lstStyle/>
          <a:p>
            <a:r>
              <a:rPr lang="en-US"/>
              <a:t>Crowell &amp; Moring LLP  | </a:t>
            </a:r>
            <a:fld id="{CC06B453-77CD-4C54-8EEC-278DA547C9E8}" type="slidenum">
              <a:rPr lang="en-US" smtClean="0"/>
              <a:pPr/>
              <a:t>27</a:t>
            </a:fld>
            <a:endParaRPr lang="en-US" dirty="0"/>
          </a:p>
        </p:txBody>
      </p:sp>
    </p:spTree>
    <p:extLst>
      <p:ext uri="{BB962C8B-B14F-4D97-AF65-F5344CB8AC3E}">
        <p14:creationId xmlns:p14="http://schemas.microsoft.com/office/powerpoint/2010/main" val="7533798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E8D3C-81E9-4045-B148-828145FEEE05}"/>
              </a:ext>
            </a:extLst>
          </p:cNvPr>
          <p:cNvSpPr>
            <a:spLocks noGrp="1"/>
          </p:cNvSpPr>
          <p:nvPr>
            <p:ph type="title"/>
          </p:nvPr>
        </p:nvSpPr>
        <p:spPr/>
        <p:txBody>
          <a:bodyPr/>
          <a:lstStyle/>
          <a:p>
            <a:r>
              <a:rPr lang="en-US" dirty="0"/>
              <a:t>Supply Chain Considerations</a:t>
            </a:r>
          </a:p>
        </p:txBody>
      </p:sp>
      <p:sp>
        <p:nvSpPr>
          <p:cNvPr id="3" name="Text Placeholder 2">
            <a:extLst>
              <a:ext uri="{FF2B5EF4-FFF2-40B4-BE49-F238E27FC236}">
                <a16:creationId xmlns:a16="http://schemas.microsoft.com/office/drawing/2014/main" id="{BF7253C1-A37C-43BC-8208-88A551F42AB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A643B2D-B2E3-49D4-A0BE-91529F7C689E}"/>
              </a:ext>
            </a:extLst>
          </p:cNvPr>
          <p:cNvSpPr>
            <a:spLocks noGrp="1"/>
          </p:cNvSpPr>
          <p:nvPr>
            <p:ph type="sldNum" sz="quarter" idx="4"/>
          </p:nvPr>
        </p:nvSpPr>
        <p:spPr/>
        <p:txBody>
          <a:bodyPr/>
          <a:lstStyle/>
          <a:p>
            <a:r>
              <a:rPr lang="en-US"/>
              <a:t>Crowell &amp; Moring LLP  | </a:t>
            </a:r>
            <a:fld id="{CC06B453-77CD-4C54-8EEC-278DA547C9E8}" type="slidenum">
              <a:rPr lang="en-US" smtClean="0"/>
              <a:pPr/>
              <a:t>28</a:t>
            </a:fld>
            <a:endParaRPr lang="en-US" dirty="0"/>
          </a:p>
        </p:txBody>
      </p:sp>
    </p:spTree>
    <p:extLst>
      <p:ext uri="{BB962C8B-B14F-4D97-AF65-F5344CB8AC3E}">
        <p14:creationId xmlns:p14="http://schemas.microsoft.com/office/powerpoint/2010/main" val="2360402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800" b="1" dirty="0"/>
              <a:t>Who is in Scope?</a:t>
            </a:r>
          </a:p>
        </p:txBody>
      </p:sp>
      <p:sp>
        <p:nvSpPr>
          <p:cNvPr id="2" name="Content Placeholder 1"/>
          <p:cNvSpPr>
            <a:spLocks noGrp="1"/>
          </p:cNvSpPr>
          <p:nvPr>
            <p:ph idx="1"/>
          </p:nvPr>
        </p:nvSpPr>
        <p:spPr>
          <a:xfrm>
            <a:off x="640079" y="1554480"/>
            <a:ext cx="10194697" cy="4663440"/>
          </a:xfrm>
        </p:spPr>
        <p:txBody>
          <a:bodyPr>
            <a:normAutofit/>
          </a:bodyPr>
          <a:lstStyle/>
          <a:p>
            <a:pPr lvl="1"/>
            <a:r>
              <a:rPr lang="en-US" sz="2600" dirty="0"/>
              <a:t>The Cybersecurity Maturity Model Certification (</a:t>
            </a:r>
            <a:r>
              <a:rPr lang="en-US" sz="2600" dirty="0" err="1"/>
              <a:t>CMMC</a:t>
            </a:r>
            <a:r>
              <a:rPr lang="en-US" sz="2600" dirty="0"/>
              <a:t>) standard applies to all entities within the DoD supply chain, including organizations that handle federal contract information (FCI), controlled unclassified information (CUI), and other sensitive information regardless of the specific organization with which the contract is placed.</a:t>
            </a:r>
          </a:p>
          <a:p>
            <a:pPr lvl="1"/>
            <a:r>
              <a:rPr lang="en-US" sz="2600" dirty="0"/>
              <a:t>Generally, companies with contracts that contain the FARS/DFARS clauses who also have regulated data</a:t>
            </a:r>
          </a:p>
          <a:p>
            <a:pPr lvl="1"/>
            <a:endParaRPr lang="en-US" sz="2600" dirty="0"/>
          </a:p>
          <a:p>
            <a:pPr marL="228600" lvl="1" indent="0">
              <a:buNone/>
            </a:pPr>
            <a:r>
              <a:rPr lang="en-US" sz="2600" dirty="0"/>
              <a:t>		     </a:t>
            </a:r>
            <a:r>
              <a:rPr lang="en-US" sz="2600" u="sng" dirty="0"/>
              <a:t>Customers</a:t>
            </a:r>
            <a:r>
              <a:rPr lang="en-US" sz="2600" dirty="0"/>
              <a:t> </a:t>
            </a:r>
          </a:p>
          <a:p>
            <a:pPr lvl="5">
              <a:buFont typeface="Courier New" panose="02070309020205020404" pitchFamily="49" charset="0"/>
              <a:buChar char="o"/>
            </a:pPr>
            <a:r>
              <a:rPr lang="en-US" sz="2400" dirty="0">
                <a:solidFill>
                  <a:schemeClr val="tx2"/>
                </a:solidFill>
              </a:rPr>
              <a:t>DLA</a:t>
            </a:r>
          </a:p>
          <a:p>
            <a:pPr lvl="5">
              <a:buFont typeface="Courier New" panose="02070309020205020404" pitchFamily="49" charset="0"/>
              <a:buChar char="o"/>
            </a:pPr>
            <a:r>
              <a:rPr lang="en-US" sz="2400" dirty="0">
                <a:solidFill>
                  <a:schemeClr val="tx2"/>
                </a:solidFill>
              </a:rPr>
              <a:t>DoD</a:t>
            </a:r>
          </a:p>
          <a:p>
            <a:pPr lvl="5">
              <a:buFont typeface="Courier New" panose="02070309020205020404" pitchFamily="49" charset="0"/>
              <a:buChar char="o"/>
            </a:pPr>
            <a:r>
              <a:rPr lang="en-US" sz="2400" dirty="0" err="1">
                <a:solidFill>
                  <a:schemeClr val="tx2"/>
                </a:solidFill>
              </a:rPr>
              <a:t>DHA</a:t>
            </a:r>
            <a:r>
              <a:rPr lang="en-US" sz="2400" dirty="0">
                <a:solidFill>
                  <a:schemeClr val="tx2"/>
                </a:solidFill>
              </a:rPr>
              <a:t> </a:t>
            </a:r>
          </a:p>
        </p:txBody>
      </p:sp>
      <p:sp>
        <p:nvSpPr>
          <p:cNvPr id="5" name="Slide Number Placeholder 2">
            <a:extLst>
              <a:ext uri="{FF2B5EF4-FFF2-40B4-BE49-F238E27FC236}">
                <a16:creationId xmlns:a16="http://schemas.microsoft.com/office/drawing/2014/main" id="{5E995918-880E-4C75-BA71-19E72735FE9A}"/>
              </a:ext>
            </a:extLst>
          </p:cNvPr>
          <p:cNvSpPr txBox="1">
            <a:spLocks/>
          </p:cNvSpPr>
          <p:nvPr/>
        </p:nvSpPr>
        <p:spPr>
          <a:xfrm>
            <a:off x="10363199" y="6530368"/>
            <a:ext cx="1713119" cy="327632"/>
          </a:xfrm>
          <a:prstGeom prst="rect">
            <a:avLst/>
          </a:prstGeom>
        </p:spPr>
        <p:txBody>
          <a:bodyPr/>
          <a:lstStyle>
            <a:defPPr>
              <a:defRPr lang="en-US"/>
            </a:defPPr>
            <a:lvl1pPr marL="0" algn="l" defTabSz="816282" rtl="0" eaLnBrk="1" latinLnBrk="0" hangingPunct="1">
              <a:defRPr sz="1600" kern="1200">
                <a:solidFill>
                  <a:schemeClr val="tx1"/>
                </a:solidFill>
                <a:latin typeface="+mn-lt"/>
                <a:ea typeface="+mn-ea"/>
                <a:cs typeface="+mn-cs"/>
              </a:defRPr>
            </a:lvl1pPr>
            <a:lvl2pPr marL="408141" algn="l" defTabSz="816282" rtl="0" eaLnBrk="1" latinLnBrk="0" hangingPunct="1">
              <a:defRPr sz="1600" kern="1200">
                <a:solidFill>
                  <a:schemeClr val="tx1"/>
                </a:solidFill>
                <a:latin typeface="+mn-lt"/>
                <a:ea typeface="+mn-ea"/>
                <a:cs typeface="+mn-cs"/>
              </a:defRPr>
            </a:lvl2pPr>
            <a:lvl3pPr marL="816282" algn="l" defTabSz="816282" rtl="0" eaLnBrk="1" latinLnBrk="0" hangingPunct="1">
              <a:defRPr sz="1600" kern="1200">
                <a:solidFill>
                  <a:schemeClr val="tx1"/>
                </a:solidFill>
                <a:latin typeface="+mn-lt"/>
                <a:ea typeface="+mn-ea"/>
                <a:cs typeface="+mn-cs"/>
              </a:defRPr>
            </a:lvl3pPr>
            <a:lvl4pPr marL="1224423" algn="l" defTabSz="816282" rtl="0" eaLnBrk="1" latinLnBrk="0" hangingPunct="1">
              <a:defRPr sz="1600" kern="1200">
                <a:solidFill>
                  <a:schemeClr val="tx1"/>
                </a:solidFill>
                <a:latin typeface="+mn-lt"/>
                <a:ea typeface="+mn-ea"/>
                <a:cs typeface="+mn-cs"/>
              </a:defRPr>
            </a:lvl4pPr>
            <a:lvl5pPr marL="1632564" algn="l" defTabSz="816282" rtl="0" eaLnBrk="1" latinLnBrk="0" hangingPunct="1">
              <a:defRPr sz="1600" kern="1200">
                <a:solidFill>
                  <a:schemeClr val="tx1"/>
                </a:solidFill>
                <a:latin typeface="+mn-lt"/>
                <a:ea typeface="+mn-ea"/>
                <a:cs typeface="+mn-cs"/>
              </a:defRPr>
            </a:lvl5pPr>
            <a:lvl6pPr marL="2040705" algn="l" defTabSz="816282" rtl="0" eaLnBrk="1" latinLnBrk="0" hangingPunct="1">
              <a:defRPr sz="1600" kern="1200">
                <a:solidFill>
                  <a:schemeClr val="tx1"/>
                </a:solidFill>
                <a:latin typeface="+mn-lt"/>
                <a:ea typeface="+mn-ea"/>
                <a:cs typeface="+mn-cs"/>
              </a:defRPr>
            </a:lvl6pPr>
            <a:lvl7pPr marL="2448846" algn="l" defTabSz="816282" rtl="0" eaLnBrk="1" latinLnBrk="0" hangingPunct="1">
              <a:defRPr sz="1600" kern="1200">
                <a:solidFill>
                  <a:schemeClr val="tx1"/>
                </a:solidFill>
                <a:latin typeface="+mn-lt"/>
                <a:ea typeface="+mn-ea"/>
                <a:cs typeface="+mn-cs"/>
              </a:defRPr>
            </a:lvl7pPr>
            <a:lvl8pPr marL="2856988" algn="l" defTabSz="816282" rtl="0" eaLnBrk="1" latinLnBrk="0" hangingPunct="1">
              <a:defRPr sz="1600" kern="1200">
                <a:solidFill>
                  <a:schemeClr val="tx1"/>
                </a:solidFill>
                <a:latin typeface="+mn-lt"/>
                <a:ea typeface="+mn-ea"/>
                <a:cs typeface="+mn-cs"/>
              </a:defRPr>
            </a:lvl8pPr>
            <a:lvl9pPr marL="3265129" algn="l" defTabSz="816282" rtl="0" eaLnBrk="1" latinLnBrk="0" hangingPunct="1">
              <a:defRPr sz="1600" kern="1200">
                <a:solidFill>
                  <a:schemeClr val="tx1"/>
                </a:solidFill>
                <a:latin typeface="+mn-lt"/>
                <a:ea typeface="+mn-ea"/>
                <a:cs typeface="+mn-cs"/>
              </a:defRPr>
            </a:lvl9pPr>
          </a:lstStyle>
          <a:p>
            <a:endParaRPr lang="en-US" sz="1333" dirty="0">
              <a:solidFill>
                <a:srgbClr val="002D72"/>
              </a:solidFill>
            </a:endParaRPr>
          </a:p>
        </p:txBody>
      </p:sp>
      <p:sp>
        <p:nvSpPr>
          <p:cNvPr id="4" name="Slide Number Placeholder 3">
            <a:extLst>
              <a:ext uri="{FF2B5EF4-FFF2-40B4-BE49-F238E27FC236}">
                <a16:creationId xmlns:a16="http://schemas.microsoft.com/office/drawing/2014/main" id="{60302E8C-C114-44A3-BC7F-E6DC7AF19B53}"/>
              </a:ext>
            </a:extLst>
          </p:cNvPr>
          <p:cNvSpPr>
            <a:spLocks noGrp="1"/>
          </p:cNvSpPr>
          <p:nvPr>
            <p:ph type="sldNum" sz="quarter" idx="4"/>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2</a:t>
            </a:fld>
            <a:endParaRPr lang="en-US" dirty="0">
              <a:solidFill>
                <a:srgbClr val="002D72"/>
              </a:solidFill>
            </a:endParaRPr>
          </a:p>
        </p:txBody>
      </p:sp>
      <p:sp>
        <p:nvSpPr>
          <p:cNvPr id="6" name="Rectangle 5">
            <a:extLst>
              <a:ext uri="{FF2B5EF4-FFF2-40B4-BE49-F238E27FC236}">
                <a16:creationId xmlns:a16="http://schemas.microsoft.com/office/drawing/2014/main" id="{D243D490-3D21-4592-B14C-F24449F70BDD}"/>
              </a:ext>
            </a:extLst>
          </p:cNvPr>
          <p:cNvSpPr/>
          <p:nvPr/>
        </p:nvSpPr>
        <p:spPr>
          <a:xfrm>
            <a:off x="4491640" y="4573421"/>
            <a:ext cx="6096000" cy="1652760"/>
          </a:xfrm>
          <a:prstGeom prst="rect">
            <a:avLst/>
          </a:prstGeom>
        </p:spPr>
        <p:txBody>
          <a:bodyPr>
            <a:spAutoFit/>
          </a:bodyPr>
          <a:lstStyle/>
          <a:p>
            <a:pPr marL="228600" lvl="1">
              <a:lnSpc>
                <a:spcPct val="90000"/>
              </a:lnSpc>
              <a:spcBef>
                <a:spcPts val="500"/>
              </a:spcBef>
            </a:pPr>
            <a:r>
              <a:rPr lang="en-US" sz="2600" dirty="0">
                <a:solidFill>
                  <a:schemeClr val="tx2"/>
                </a:solidFill>
              </a:rPr>
              <a:t>	</a:t>
            </a:r>
            <a:r>
              <a:rPr lang="en-US" sz="2600" u="sng" dirty="0">
                <a:solidFill>
                  <a:schemeClr val="tx2"/>
                </a:solidFill>
              </a:rPr>
              <a:t>Programs</a:t>
            </a:r>
          </a:p>
          <a:p>
            <a:pPr marL="1371600" lvl="2" indent="-457200">
              <a:buFont typeface="Courier New" panose="02070309020205020404" pitchFamily="49" charset="0"/>
              <a:buChar char="o"/>
            </a:pPr>
            <a:r>
              <a:rPr lang="en-US" sz="2600" dirty="0">
                <a:solidFill>
                  <a:schemeClr val="tx2"/>
                </a:solidFill>
              </a:rPr>
              <a:t>TRICARE</a:t>
            </a:r>
          </a:p>
          <a:p>
            <a:pPr marL="1371600" lvl="2" indent="-457200">
              <a:buFont typeface="Courier New" panose="02070309020205020404" pitchFamily="49" charset="0"/>
              <a:buChar char="o"/>
            </a:pPr>
            <a:r>
              <a:rPr lang="en-US" sz="2600" dirty="0">
                <a:solidFill>
                  <a:schemeClr val="tx2"/>
                </a:solidFill>
              </a:rPr>
              <a:t>Military Health System</a:t>
            </a:r>
          </a:p>
          <a:p>
            <a:pPr marL="1371600" lvl="2" indent="-457200">
              <a:buFont typeface="Courier New" panose="02070309020205020404" pitchFamily="49" charset="0"/>
              <a:buChar char="o"/>
            </a:pPr>
            <a:r>
              <a:rPr lang="en-US" sz="2600" dirty="0">
                <a:solidFill>
                  <a:schemeClr val="tx2"/>
                </a:solidFill>
              </a:rPr>
              <a:t>DLA Troop Support</a:t>
            </a:r>
          </a:p>
        </p:txBody>
      </p:sp>
    </p:spTree>
    <p:extLst>
      <p:ext uri="{BB962C8B-B14F-4D97-AF65-F5344CB8AC3E}">
        <p14:creationId xmlns:p14="http://schemas.microsoft.com/office/powerpoint/2010/main" val="4628191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16C06A2-B236-4947-AA0A-508DBCC34104}"/>
              </a:ext>
            </a:extLst>
          </p:cNvPr>
          <p:cNvSpPr>
            <a:spLocks noGrp="1"/>
          </p:cNvSpPr>
          <p:nvPr>
            <p:ph type="title"/>
          </p:nvPr>
        </p:nvSpPr>
        <p:spPr/>
        <p:txBody>
          <a:bodyPr/>
          <a:lstStyle/>
          <a:p>
            <a:r>
              <a:rPr lang="en-US" b="1" dirty="0"/>
              <a:t>CMMC Effects on Supply Chain Management</a:t>
            </a:r>
          </a:p>
        </p:txBody>
      </p:sp>
      <p:sp>
        <p:nvSpPr>
          <p:cNvPr id="7" name="Content Placeholder 6">
            <a:extLst>
              <a:ext uri="{FF2B5EF4-FFF2-40B4-BE49-F238E27FC236}">
                <a16:creationId xmlns:a16="http://schemas.microsoft.com/office/drawing/2014/main" id="{E01A522B-AA3B-4088-8180-700D2F469C4C}"/>
              </a:ext>
            </a:extLst>
          </p:cNvPr>
          <p:cNvSpPr>
            <a:spLocks noGrp="1"/>
          </p:cNvSpPr>
          <p:nvPr>
            <p:ph idx="1"/>
          </p:nvPr>
        </p:nvSpPr>
        <p:spPr>
          <a:xfrm>
            <a:off x="640079" y="1554480"/>
            <a:ext cx="10972799" cy="4297680"/>
          </a:xfrm>
        </p:spPr>
        <p:txBody>
          <a:bodyPr>
            <a:normAutofit/>
          </a:bodyPr>
          <a:lstStyle/>
          <a:p>
            <a:r>
              <a:rPr lang="en-US" dirty="0"/>
              <a:t>CMMC aims to secure supply chain.</a:t>
            </a:r>
          </a:p>
          <a:p>
            <a:r>
              <a:rPr lang="en-US" dirty="0"/>
              <a:t>Security gaps would remain if only prime contractors were required to comply with security controls. </a:t>
            </a:r>
          </a:p>
          <a:p>
            <a:r>
              <a:rPr lang="en-US" dirty="0"/>
              <a:t>Flowdown requirements ensure subcontractors also comply with the same requirements as the prime contractor.</a:t>
            </a:r>
          </a:p>
          <a:p>
            <a:r>
              <a:rPr lang="en-US" dirty="0"/>
              <a:t>CMMC requirements will flow down to any subcontractor that processes, stores, or transmits FCI or CUI on contractor information systems.</a:t>
            </a:r>
          </a:p>
          <a:p>
            <a:endParaRPr lang="en-US" dirty="0"/>
          </a:p>
        </p:txBody>
      </p:sp>
      <p:sp>
        <p:nvSpPr>
          <p:cNvPr id="5" name="Slide Number Placeholder 4">
            <a:extLst>
              <a:ext uri="{FF2B5EF4-FFF2-40B4-BE49-F238E27FC236}">
                <a16:creationId xmlns:a16="http://schemas.microsoft.com/office/drawing/2014/main" id="{64D72927-A1D2-44BA-80A4-37D5BDB9A6E7}"/>
              </a:ext>
            </a:extLst>
          </p:cNvPr>
          <p:cNvSpPr>
            <a:spLocks noGrp="1"/>
          </p:cNvSpPr>
          <p:nvPr>
            <p:ph type="sldNum" sz="quarter" idx="4"/>
          </p:nvPr>
        </p:nvSpPr>
        <p:spPr/>
        <p:txBody>
          <a:bodyPr/>
          <a:lstStyle/>
          <a:p>
            <a:r>
              <a:rPr lang="en-US"/>
              <a:t>Crowell &amp; Moring LLP  | </a:t>
            </a:r>
            <a:fld id="{CC06B453-77CD-4C54-8EEC-278DA547C9E8}" type="slidenum">
              <a:rPr lang="en-US" smtClean="0"/>
              <a:pPr/>
              <a:t>29</a:t>
            </a:fld>
            <a:endParaRPr lang="en-US" dirty="0"/>
          </a:p>
        </p:txBody>
      </p:sp>
    </p:spTree>
    <p:extLst>
      <p:ext uri="{BB962C8B-B14F-4D97-AF65-F5344CB8AC3E}">
        <p14:creationId xmlns:p14="http://schemas.microsoft.com/office/powerpoint/2010/main" val="9457078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16C06A2-B236-4947-AA0A-508DBCC34104}"/>
              </a:ext>
            </a:extLst>
          </p:cNvPr>
          <p:cNvSpPr>
            <a:spLocks noGrp="1"/>
          </p:cNvSpPr>
          <p:nvPr>
            <p:ph type="title"/>
          </p:nvPr>
        </p:nvSpPr>
        <p:spPr/>
        <p:txBody>
          <a:bodyPr/>
          <a:lstStyle/>
          <a:p>
            <a:r>
              <a:rPr lang="en-US" b="1" dirty="0"/>
              <a:t>Prime &amp; Sub Interactions under CMMC</a:t>
            </a:r>
          </a:p>
        </p:txBody>
      </p:sp>
      <p:sp>
        <p:nvSpPr>
          <p:cNvPr id="7" name="Content Placeholder 6">
            <a:extLst>
              <a:ext uri="{FF2B5EF4-FFF2-40B4-BE49-F238E27FC236}">
                <a16:creationId xmlns:a16="http://schemas.microsoft.com/office/drawing/2014/main" id="{E01A522B-AA3B-4088-8180-700D2F469C4C}"/>
              </a:ext>
            </a:extLst>
          </p:cNvPr>
          <p:cNvSpPr>
            <a:spLocks noGrp="1"/>
          </p:cNvSpPr>
          <p:nvPr>
            <p:ph idx="1"/>
          </p:nvPr>
        </p:nvSpPr>
        <p:spPr>
          <a:xfrm>
            <a:off x="640079" y="1554480"/>
            <a:ext cx="10972799" cy="4297680"/>
          </a:xfrm>
        </p:spPr>
        <p:txBody>
          <a:bodyPr>
            <a:normAutofit/>
          </a:bodyPr>
          <a:lstStyle/>
          <a:p>
            <a:r>
              <a:rPr lang="en-US" dirty="0"/>
              <a:t>If a contractor knows their suppliers are not or cannot comply with the CMMC requirements but are still handling CUI, the prime contractor incurs serious risk.</a:t>
            </a:r>
          </a:p>
          <a:p>
            <a:r>
              <a:rPr lang="en-US" dirty="0"/>
              <a:t>What happens when a prime contractor must work with a supplier that cannot meet CMMC requirements?</a:t>
            </a:r>
          </a:p>
          <a:p>
            <a:r>
              <a:rPr lang="en-US" dirty="0"/>
              <a:t>Working with Critical Suppliers</a:t>
            </a:r>
          </a:p>
          <a:p>
            <a:pPr lvl="1"/>
            <a:r>
              <a:rPr lang="en-US" sz="2800" dirty="0"/>
              <a:t>Workarounds that keep CUI out of the suppliers’ networks </a:t>
            </a:r>
          </a:p>
          <a:p>
            <a:pPr lvl="2"/>
            <a:r>
              <a:rPr lang="en-US" sz="2400" dirty="0"/>
              <a:t>Do not share FCI/CUI with supplier</a:t>
            </a:r>
          </a:p>
          <a:p>
            <a:pPr lvl="2"/>
            <a:r>
              <a:rPr lang="en-US" sz="2400" dirty="0"/>
              <a:t>Supplier accesses information on prime’s network </a:t>
            </a:r>
          </a:p>
          <a:p>
            <a:pPr lvl="1"/>
            <a:r>
              <a:rPr lang="en-US" sz="2800" dirty="0"/>
              <a:t>Use government equipment/information systems </a:t>
            </a:r>
          </a:p>
          <a:p>
            <a:endParaRPr lang="en-US" dirty="0"/>
          </a:p>
        </p:txBody>
      </p:sp>
      <p:sp>
        <p:nvSpPr>
          <p:cNvPr id="5" name="Slide Number Placeholder 4">
            <a:extLst>
              <a:ext uri="{FF2B5EF4-FFF2-40B4-BE49-F238E27FC236}">
                <a16:creationId xmlns:a16="http://schemas.microsoft.com/office/drawing/2014/main" id="{64D72927-A1D2-44BA-80A4-37D5BDB9A6E7}"/>
              </a:ext>
            </a:extLst>
          </p:cNvPr>
          <p:cNvSpPr>
            <a:spLocks noGrp="1"/>
          </p:cNvSpPr>
          <p:nvPr>
            <p:ph type="sldNum" sz="quarter" idx="4"/>
          </p:nvPr>
        </p:nvSpPr>
        <p:spPr/>
        <p:txBody>
          <a:bodyPr/>
          <a:lstStyle/>
          <a:p>
            <a:r>
              <a:rPr lang="en-US"/>
              <a:t>Crowell &amp; Moring LLP  | </a:t>
            </a:r>
            <a:fld id="{CC06B453-77CD-4C54-8EEC-278DA547C9E8}" type="slidenum">
              <a:rPr lang="en-US" smtClean="0"/>
              <a:pPr/>
              <a:t>30</a:t>
            </a:fld>
            <a:endParaRPr lang="en-US" dirty="0"/>
          </a:p>
        </p:txBody>
      </p:sp>
    </p:spTree>
    <p:extLst>
      <p:ext uri="{BB962C8B-B14F-4D97-AF65-F5344CB8AC3E}">
        <p14:creationId xmlns:p14="http://schemas.microsoft.com/office/powerpoint/2010/main" val="14456598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16C06A2-B236-4947-AA0A-508DBCC34104}"/>
              </a:ext>
            </a:extLst>
          </p:cNvPr>
          <p:cNvSpPr>
            <a:spLocks noGrp="1"/>
          </p:cNvSpPr>
          <p:nvPr>
            <p:ph type="title"/>
          </p:nvPr>
        </p:nvSpPr>
        <p:spPr/>
        <p:txBody>
          <a:bodyPr/>
          <a:lstStyle/>
          <a:p>
            <a:r>
              <a:rPr lang="en-US" b="1" dirty="0"/>
              <a:t>Supply Chain Risk Management</a:t>
            </a:r>
            <a:endParaRPr lang="en-US" b="1" dirty="0">
              <a:highlight>
                <a:srgbClr val="FFFF00"/>
              </a:highlight>
            </a:endParaRPr>
          </a:p>
        </p:txBody>
      </p:sp>
      <p:sp>
        <p:nvSpPr>
          <p:cNvPr id="7" name="Content Placeholder 6">
            <a:extLst>
              <a:ext uri="{FF2B5EF4-FFF2-40B4-BE49-F238E27FC236}">
                <a16:creationId xmlns:a16="http://schemas.microsoft.com/office/drawing/2014/main" id="{E01A522B-AA3B-4088-8180-700D2F469C4C}"/>
              </a:ext>
            </a:extLst>
          </p:cNvPr>
          <p:cNvSpPr>
            <a:spLocks noGrp="1"/>
          </p:cNvSpPr>
          <p:nvPr>
            <p:ph idx="1"/>
          </p:nvPr>
        </p:nvSpPr>
        <p:spPr>
          <a:xfrm>
            <a:off x="640079" y="1554480"/>
            <a:ext cx="10972799" cy="4297680"/>
          </a:xfrm>
        </p:spPr>
        <p:txBody>
          <a:bodyPr>
            <a:normAutofit/>
          </a:bodyPr>
          <a:lstStyle/>
          <a:p>
            <a:r>
              <a:rPr lang="en-US" dirty="0"/>
              <a:t>Know your data and who will handle it. </a:t>
            </a:r>
          </a:p>
          <a:p>
            <a:r>
              <a:rPr lang="en-US" dirty="0"/>
              <a:t>Understanding the data you handle and the data your subcontractors handle will be critical.</a:t>
            </a:r>
          </a:p>
          <a:p>
            <a:r>
              <a:rPr lang="en-US" dirty="0"/>
              <a:t>Establish a supply chain risk management (</a:t>
            </a:r>
            <a:r>
              <a:rPr lang="en-US" dirty="0" err="1"/>
              <a:t>SCRM</a:t>
            </a:r>
            <a:r>
              <a:rPr lang="en-US" dirty="0"/>
              <a:t>) plan.</a:t>
            </a:r>
          </a:p>
          <a:p>
            <a:r>
              <a:rPr lang="en-US" dirty="0"/>
              <a:t>Identify critical suppliers and determine their compliance posture and potential workarounds, if needed.</a:t>
            </a:r>
          </a:p>
          <a:p>
            <a:pPr lvl="1"/>
            <a:endParaRPr lang="en-US" dirty="0"/>
          </a:p>
          <a:p>
            <a:endParaRPr lang="en-US" dirty="0"/>
          </a:p>
        </p:txBody>
      </p:sp>
      <p:sp>
        <p:nvSpPr>
          <p:cNvPr id="5" name="Slide Number Placeholder 4">
            <a:extLst>
              <a:ext uri="{FF2B5EF4-FFF2-40B4-BE49-F238E27FC236}">
                <a16:creationId xmlns:a16="http://schemas.microsoft.com/office/drawing/2014/main" id="{64D72927-A1D2-44BA-80A4-37D5BDB9A6E7}"/>
              </a:ext>
            </a:extLst>
          </p:cNvPr>
          <p:cNvSpPr>
            <a:spLocks noGrp="1"/>
          </p:cNvSpPr>
          <p:nvPr>
            <p:ph type="sldNum" sz="quarter" idx="4"/>
          </p:nvPr>
        </p:nvSpPr>
        <p:spPr/>
        <p:txBody>
          <a:bodyPr/>
          <a:lstStyle/>
          <a:p>
            <a:r>
              <a:rPr lang="en-US"/>
              <a:t>Crowell &amp; Moring LLP  | </a:t>
            </a:r>
            <a:fld id="{CC06B453-77CD-4C54-8EEC-278DA547C9E8}" type="slidenum">
              <a:rPr lang="en-US" smtClean="0"/>
              <a:pPr/>
              <a:t>31</a:t>
            </a:fld>
            <a:endParaRPr lang="en-US" dirty="0"/>
          </a:p>
        </p:txBody>
      </p:sp>
    </p:spTree>
    <p:extLst>
      <p:ext uri="{BB962C8B-B14F-4D97-AF65-F5344CB8AC3E}">
        <p14:creationId xmlns:p14="http://schemas.microsoft.com/office/powerpoint/2010/main" val="20727195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E8D3C-81E9-4045-B148-828145FEEE05}"/>
              </a:ext>
            </a:extLst>
          </p:cNvPr>
          <p:cNvSpPr>
            <a:spLocks noGrp="1"/>
          </p:cNvSpPr>
          <p:nvPr>
            <p:ph type="title"/>
          </p:nvPr>
        </p:nvSpPr>
        <p:spPr>
          <a:xfrm>
            <a:off x="640079" y="1554480"/>
            <a:ext cx="9379409" cy="1371600"/>
          </a:xfrm>
        </p:spPr>
        <p:txBody>
          <a:bodyPr/>
          <a:lstStyle/>
          <a:p>
            <a:r>
              <a:rPr lang="en-US" dirty="0"/>
              <a:t>Health Care &amp; Cybersecurity Enforcement Risks</a:t>
            </a:r>
          </a:p>
        </p:txBody>
      </p:sp>
      <p:sp>
        <p:nvSpPr>
          <p:cNvPr id="3" name="Text Placeholder 2">
            <a:extLst>
              <a:ext uri="{FF2B5EF4-FFF2-40B4-BE49-F238E27FC236}">
                <a16:creationId xmlns:a16="http://schemas.microsoft.com/office/drawing/2014/main" id="{BF7253C1-A37C-43BC-8208-88A551F42AB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A643B2D-B2E3-49D4-A0BE-91529F7C689E}"/>
              </a:ext>
            </a:extLst>
          </p:cNvPr>
          <p:cNvSpPr>
            <a:spLocks noGrp="1"/>
          </p:cNvSpPr>
          <p:nvPr>
            <p:ph type="sldNum" sz="quarter" idx="4"/>
          </p:nvPr>
        </p:nvSpPr>
        <p:spPr/>
        <p:txBody>
          <a:bodyPr/>
          <a:lstStyle/>
          <a:p>
            <a:r>
              <a:rPr lang="en-US"/>
              <a:t>Crowell &amp; Moring LLP  | </a:t>
            </a:r>
            <a:fld id="{CC06B453-77CD-4C54-8EEC-278DA547C9E8}" type="slidenum">
              <a:rPr lang="en-US" smtClean="0"/>
              <a:pPr/>
              <a:t>32</a:t>
            </a:fld>
            <a:endParaRPr lang="en-US" dirty="0"/>
          </a:p>
        </p:txBody>
      </p:sp>
    </p:spTree>
    <p:extLst>
      <p:ext uri="{BB962C8B-B14F-4D97-AF65-F5344CB8AC3E}">
        <p14:creationId xmlns:p14="http://schemas.microsoft.com/office/powerpoint/2010/main" val="32978823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AB96F-5D2D-A0E8-5B68-D2270F85CE63}"/>
              </a:ext>
            </a:extLst>
          </p:cNvPr>
          <p:cNvSpPr>
            <a:spLocks noGrp="1"/>
          </p:cNvSpPr>
          <p:nvPr>
            <p:ph type="title"/>
          </p:nvPr>
        </p:nvSpPr>
        <p:spPr/>
        <p:txBody>
          <a:bodyPr/>
          <a:lstStyle/>
          <a:p>
            <a:r>
              <a:rPr lang="en-US" b="1">
                <a:ea typeface="Calibri"/>
              </a:rPr>
              <a:t>Potential Theories of Liability for Cybersecurity Noncompliance</a:t>
            </a:r>
            <a:endParaRPr lang="en-US"/>
          </a:p>
        </p:txBody>
      </p:sp>
      <p:sp>
        <p:nvSpPr>
          <p:cNvPr id="4" name="Slide Number Placeholder 3">
            <a:extLst>
              <a:ext uri="{FF2B5EF4-FFF2-40B4-BE49-F238E27FC236}">
                <a16:creationId xmlns:a16="http://schemas.microsoft.com/office/drawing/2014/main" id="{03A99D83-253C-FB71-C9BF-12D2F06B5491}"/>
              </a:ext>
            </a:extLst>
          </p:cNvPr>
          <p:cNvSpPr>
            <a:spLocks noGrp="1"/>
          </p:cNvSpPr>
          <p:nvPr>
            <p:ph type="sldNum" sz="quarter" idx="4"/>
          </p:nvPr>
        </p:nvSpPr>
        <p:spPr/>
        <p:txBody>
          <a:bodyPr/>
          <a:lstStyle/>
          <a:p>
            <a:r>
              <a:rPr lang="en-US"/>
              <a:t>Crowell &amp; Moring LLP  | </a:t>
            </a:r>
            <a:fld id="{CC06B453-77CD-4C54-8EEC-278DA547C9E8}" type="slidenum">
              <a:rPr lang="en-US" smtClean="0"/>
              <a:pPr/>
              <a:t>33</a:t>
            </a:fld>
            <a:endParaRPr lang="en-US"/>
          </a:p>
        </p:txBody>
      </p:sp>
      <p:sp>
        <p:nvSpPr>
          <p:cNvPr id="5" name="Rectangle: Rounded Corners 4">
            <a:extLst>
              <a:ext uri="{FF2B5EF4-FFF2-40B4-BE49-F238E27FC236}">
                <a16:creationId xmlns:a16="http://schemas.microsoft.com/office/drawing/2014/main" id="{9AA09ACC-9CD0-E220-DCEC-400AE25DF216}"/>
              </a:ext>
            </a:extLst>
          </p:cNvPr>
          <p:cNvSpPr/>
          <p:nvPr/>
        </p:nvSpPr>
        <p:spPr>
          <a:xfrm>
            <a:off x="1730597" y="1878170"/>
            <a:ext cx="3149957" cy="842492"/>
          </a:xfrm>
          <a:prstGeom prst="roundRect">
            <a:avLst/>
          </a:prstGeom>
          <a:noFill/>
          <a:ln w="571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a:solidFill>
                  <a:schemeClr val="tx2"/>
                </a:solidFill>
                <a:ea typeface="Calibri"/>
                <a:cs typeface="Calibri"/>
              </a:rPr>
              <a:t>Fraudulent Inducement / Promissory Fraud</a:t>
            </a:r>
            <a:endParaRPr lang="en-US" sz="2000" b="1">
              <a:solidFill>
                <a:schemeClr val="tx2"/>
              </a:solidFill>
            </a:endParaRPr>
          </a:p>
        </p:txBody>
      </p:sp>
      <p:sp>
        <p:nvSpPr>
          <p:cNvPr id="6" name="Rectangle: Rounded Corners 5">
            <a:extLst>
              <a:ext uri="{FF2B5EF4-FFF2-40B4-BE49-F238E27FC236}">
                <a16:creationId xmlns:a16="http://schemas.microsoft.com/office/drawing/2014/main" id="{92E532ED-DA38-37C2-B954-72D35E6C13F9}"/>
              </a:ext>
            </a:extLst>
          </p:cNvPr>
          <p:cNvSpPr/>
          <p:nvPr/>
        </p:nvSpPr>
        <p:spPr>
          <a:xfrm>
            <a:off x="6785555" y="1888900"/>
            <a:ext cx="3273379" cy="837127"/>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a:solidFill>
                  <a:schemeClr val="accent1"/>
                </a:solidFill>
                <a:ea typeface="Calibri"/>
                <a:cs typeface="Calibri"/>
              </a:rPr>
              <a:t>False Certification</a:t>
            </a:r>
          </a:p>
        </p:txBody>
      </p:sp>
      <p:sp>
        <p:nvSpPr>
          <p:cNvPr id="7" name="Flowchart: Document 6">
            <a:extLst>
              <a:ext uri="{FF2B5EF4-FFF2-40B4-BE49-F238E27FC236}">
                <a16:creationId xmlns:a16="http://schemas.microsoft.com/office/drawing/2014/main" id="{6D0DA9B0-D678-351F-74DF-2A9FEB53F984}"/>
              </a:ext>
            </a:extLst>
          </p:cNvPr>
          <p:cNvSpPr/>
          <p:nvPr/>
        </p:nvSpPr>
        <p:spPr>
          <a:xfrm>
            <a:off x="1199345" y="2602605"/>
            <a:ext cx="4207098" cy="3316309"/>
          </a:xfrm>
          <a:prstGeom prst="flowChartDocumen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a:solidFill>
                  <a:schemeClr val="bg1"/>
                </a:solidFill>
                <a:ea typeface="Calibri"/>
                <a:cs typeface="Calibri"/>
              </a:rPr>
              <a:t>Liability attaches to </a:t>
            </a:r>
            <a:r>
              <a:rPr lang="en-US" sz="2400" b="1">
                <a:solidFill>
                  <a:schemeClr val="accent2"/>
                </a:solidFill>
                <a:ea typeface="Calibri"/>
                <a:cs typeface="Calibri"/>
              </a:rPr>
              <a:t>each claim</a:t>
            </a:r>
            <a:r>
              <a:rPr lang="en-US" sz="2400">
                <a:solidFill>
                  <a:schemeClr val="bg1"/>
                </a:solidFill>
                <a:ea typeface="Calibri"/>
                <a:cs typeface="Calibri"/>
              </a:rPr>
              <a:t> submitted to the government under a contract, when the contract was originally obtained through </a:t>
            </a:r>
            <a:r>
              <a:rPr lang="en-US" sz="2400" b="1">
                <a:solidFill>
                  <a:schemeClr val="accent2"/>
                </a:solidFill>
                <a:ea typeface="Calibri"/>
                <a:cs typeface="Calibri"/>
              </a:rPr>
              <a:t>false statements</a:t>
            </a:r>
            <a:r>
              <a:rPr lang="en-US" sz="2400">
                <a:solidFill>
                  <a:schemeClr val="bg1"/>
                </a:solidFill>
                <a:ea typeface="Calibri"/>
                <a:cs typeface="Calibri"/>
              </a:rPr>
              <a:t> or </a:t>
            </a:r>
            <a:r>
              <a:rPr lang="en-US" sz="2400" b="1">
                <a:solidFill>
                  <a:schemeClr val="accent2"/>
                </a:solidFill>
                <a:ea typeface="Calibri"/>
                <a:cs typeface="Calibri"/>
              </a:rPr>
              <a:t>fraudulent conduct</a:t>
            </a:r>
            <a:r>
              <a:rPr lang="en-US" sz="2400">
                <a:solidFill>
                  <a:schemeClr val="accent2"/>
                </a:solidFill>
                <a:ea typeface="Calibri"/>
                <a:cs typeface="Calibri"/>
              </a:rPr>
              <a:t>.</a:t>
            </a:r>
          </a:p>
        </p:txBody>
      </p:sp>
      <p:sp>
        <p:nvSpPr>
          <p:cNvPr id="8" name="Flowchart: Document 7">
            <a:extLst>
              <a:ext uri="{FF2B5EF4-FFF2-40B4-BE49-F238E27FC236}">
                <a16:creationId xmlns:a16="http://schemas.microsoft.com/office/drawing/2014/main" id="{3DD770E0-F348-F626-F344-EE3521860475}"/>
              </a:ext>
            </a:extLst>
          </p:cNvPr>
          <p:cNvSpPr/>
          <p:nvPr/>
        </p:nvSpPr>
        <p:spPr>
          <a:xfrm>
            <a:off x="6318697" y="2613337"/>
            <a:ext cx="4207098" cy="3316309"/>
          </a:xfrm>
          <a:prstGeom prst="flowChartDocumen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lgn="ctr">
              <a:buFont typeface="Arial"/>
              <a:buChar char="•"/>
            </a:pPr>
            <a:r>
              <a:rPr lang="en-US" sz="2400" b="1">
                <a:solidFill>
                  <a:schemeClr val="accent2"/>
                </a:solidFill>
                <a:ea typeface="Calibri"/>
                <a:cs typeface="Calibri"/>
              </a:rPr>
              <a:t>Express</a:t>
            </a:r>
            <a:r>
              <a:rPr lang="en-US" sz="2400">
                <a:solidFill>
                  <a:schemeClr val="accent2"/>
                </a:solidFill>
                <a:ea typeface="Calibri"/>
                <a:cs typeface="Calibri"/>
              </a:rPr>
              <a:t> </a:t>
            </a:r>
            <a:r>
              <a:rPr lang="en-US" sz="2400">
                <a:ea typeface="Calibri"/>
                <a:cs typeface="Calibri"/>
              </a:rPr>
              <a:t>certification</a:t>
            </a:r>
          </a:p>
          <a:p>
            <a:pPr marL="285750" indent="-285750" algn="ctr">
              <a:buFont typeface="Arial"/>
              <a:buChar char="•"/>
            </a:pPr>
            <a:r>
              <a:rPr lang="en-US" sz="2400" b="1">
                <a:solidFill>
                  <a:schemeClr val="accent2"/>
                </a:solidFill>
                <a:ea typeface="Calibri"/>
                <a:cs typeface="Calibri"/>
              </a:rPr>
              <a:t>Implicit</a:t>
            </a:r>
            <a:r>
              <a:rPr lang="en-US" sz="2400">
                <a:ea typeface="Calibri"/>
                <a:cs typeface="Calibri"/>
              </a:rPr>
              <a:t> certification</a:t>
            </a:r>
          </a:p>
        </p:txBody>
      </p:sp>
    </p:spTree>
    <p:extLst>
      <p:ext uri="{BB962C8B-B14F-4D97-AF65-F5344CB8AC3E}">
        <p14:creationId xmlns:p14="http://schemas.microsoft.com/office/powerpoint/2010/main" val="39035218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0C1C12F0-8EA7-5F58-523F-BA81D77B13BE}"/>
              </a:ext>
            </a:extLst>
          </p:cNvPr>
          <p:cNvSpPr/>
          <p:nvPr/>
        </p:nvSpPr>
        <p:spPr>
          <a:xfrm>
            <a:off x="753949" y="1368379"/>
            <a:ext cx="3090929" cy="697606"/>
          </a:xfrm>
          <a:prstGeom prst="roundRect">
            <a:avLst/>
          </a:prstGeom>
          <a:noFill/>
          <a:ln w="571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2"/>
                </a:solidFill>
                <a:ea typeface="Calibri"/>
                <a:cs typeface="Calibri"/>
              </a:rPr>
              <a:t>Affirmations</a:t>
            </a:r>
            <a:endParaRPr lang="en-US" sz="2000" b="1">
              <a:solidFill>
                <a:schemeClr val="tx2"/>
              </a:solidFill>
            </a:endParaRPr>
          </a:p>
        </p:txBody>
      </p:sp>
      <p:sp>
        <p:nvSpPr>
          <p:cNvPr id="2" name="Title 1">
            <a:extLst>
              <a:ext uri="{FF2B5EF4-FFF2-40B4-BE49-F238E27FC236}">
                <a16:creationId xmlns:a16="http://schemas.microsoft.com/office/drawing/2014/main" id="{B5F71047-1C59-1837-7B4B-60E891FF1F30}"/>
              </a:ext>
            </a:extLst>
          </p:cNvPr>
          <p:cNvSpPr>
            <a:spLocks noGrp="1"/>
          </p:cNvSpPr>
          <p:nvPr>
            <p:ph type="title"/>
          </p:nvPr>
        </p:nvSpPr>
        <p:spPr/>
        <p:txBody>
          <a:bodyPr/>
          <a:lstStyle/>
          <a:p>
            <a:r>
              <a:rPr lang="en-US" b="1">
                <a:ea typeface="Calibri"/>
              </a:rPr>
              <a:t>Potential False Claims Act Liability under CMMC </a:t>
            </a:r>
            <a:endParaRPr lang="en-US"/>
          </a:p>
        </p:txBody>
      </p:sp>
      <p:sp>
        <p:nvSpPr>
          <p:cNvPr id="4" name="Slide Number Placeholder 3">
            <a:extLst>
              <a:ext uri="{FF2B5EF4-FFF2-40B4-BE49-F238E27FC236}">
                <a16:creationId xmlns:a16="http://schemas.microsoft.com/office/drawing/2014/main" id="{BBD20146-9167-58B6-B232-4472AC681CFB}"/>
              </a:ext>
            </a:extLst>
          </p:cNvPr>
          <p:cNvSpPr>
            <a:spLocks noGrp="1"/>
          </p:cNvSpPr>
          <p:nvPr>
            <p:ph type="sldNum" sz="quarter" idx="4"/>
          </p:nvPr>
        </p:nvSpPr>
        <p:spPr/>
        <p:txBody>
          <a:bodyPr/>
          <a:lstStyle/>
          <a:p>
            <a:r>
              <a:rPr lang="en-US"/>
              <a:t>Crowell &amp; Moring LLP  | </a:t>
            </a:r>
            <a:fld id="{CC06B453-77CD-4C54-8EEC-278DA547C9E8}" type="slidenum">
              <a:rPr lang="en-US" smtClean="0"/>
              <a:pPr/>
              <a:t>34</a:t>
            </a:fld>
            <a:endParaRPr lang="en-US"/>
          </a:p>
        </p:txBody>
      </p:sp>
      <p:sp>
        <p:nvSpPr>
          <p:cNvPr id="5" name="Rectangle 4">
            <a:extLst>
              <a:ext uri="{FF2B5EF4-FFF2-40B4-BE49-F238E27FC236}">
                <a16:creationId xmlns:a16="http://schemas.microsoft.com/office/drawing/2014/main" id="{DD3F79D7-CC9F-2052-BC65-2F42D4FB04B4}"/>
              </a:ext>
            </a:extLst>
          </p:cNvPr>
          <p:cNvSpPr/>
          <p:nvPr/>
        </p:nvSpPr>
        <p:spPr>
          <a:xfrm>
            <a:off x="592965" y="1955978"/>
            <a:ext cx="7099478" cy="1915732"/>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ea typeface="Calibri"/>
                <a:cs typeface="Calibri"/>
              </a:rPr>
              <a:t>“</a:t>
            </a:r>
            <a:r>
              <a:rPr lang="en-US" sz="2000">
                <a:solidFill>
                  <a:schemeClr val="bg1"/>
                </a:solidFill>
                <a:ea typeface="Calibri"/>
                <a:cs typeface="Calibri"/>
              </a:rPr>
              <a:t>A senior official from the prime contractor and any applicable subcontractor will be </a:t>
            </a:r>
            <a:r>
              <a:rPr lang="en-US" sz="2000" b="1" i="1">
                <a:solidFill>
                  <a:schemeClr val="accent2"/>
                </a:solidFill>
                <a:ea typeface="Calibri"/>
                <a:cs typeface="Calibri"/>
              </a:rPr>
              <a:t>required to affirm continuing compliance with the specified security requirements</a:t>
            </a:r>
            <a:r>
              <a:rPr lang="en-US" sz="2000" b="1" i="1">
                <a:solidFill>
                  <a:schemeClr val="bg1"/>
                </a:solidFill>
                <a:ea typeface="Calibri"/>
                <a:cs typeface="Calibri"/>
              </a:rPr>
              <a:t> </a:t>
            </a:r>
            <a:r>
              <a:rPr lang="en-US" sz="2000">
                <a:solidFill>
                  <a:schemeClr val="bg1"/>
                </a:solidFill>
                <a:ea typeface="Calibri"/>
                <a:cs typeface="Calibri"/>
              </a:rPr>
              <a:t>after every assessment, including POA&amp;M closeout, and annually thereafter. Affirmations are entered electronically in SPRS.”</a:t>
            </a:r>
            <a:endParaRPr lang="en-US" sz="2000">
              <a:solidFill>
                <a:schemeClr val="bg1"/>
              </a:solidFill>
            </a:endParaRPr>
          </a:p>
        </p:txBody>
      </p:sp>
      <p:sp>
        <p:nvSpPr>
          <p:cNvPr id="7" name="Rectangle: Rounded Corners 6">
            <a:extLst>
              <a:ext uri="{FF2B5EF4-FFF2-40B4-BE49-F238E27FC236}">
                <a16:creationId xmlns:a16="http://schemas.microsoft.com/office/drawing/2014/main" id="{AE74B436-89B5-6BEC-CBA3-8FFEF0892007}"/>
              </a:ext>
            </a:extLst>
          </p:cNvPr>
          <p:cNvSpPr/>
          <p:nvPr/>
        </p:nvSpPr>
        <p:spPr>
          <a:xfrm>
            <a:off x="8411513" y="3305577"/>
            <a:ext cx="3284112" cy="965916"/>
          </a:xfrm>
          <a:prstGeom prst="roundRect">
            <a:avLst/>
          </a:prstGeom>
          <a:solidFill>
            <a:schemeClr val="tx2"/>
          </a:solid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ea typeface="Calibri"/>
                <a:cs typeface="Calibri"/>
              </a:rPr>
              <a:t>Potential predicates for investigation/liability:</a:t>
            </a:r>
            <a:endParaRPr lang="en-US" sz="2000" b="1">
              <a:solidFill>
                <a:schemeClr val="bg1"/>
              </a:solidFill>
            </a:endParaRPr>
          </a:p>
        </p:txBody>
      </p:sp>
      <p:sp>
        <p:nvSpPr>
          <p:cNvPr id="8" name="Rectangle 7">
            <a:extLst>
              <a:ext uri="{FF2B5EF4-FFF2-40B4-BE49-F238E27FC236}">
                <a16:creationId xmlns:a16="http://schemas.microsoft.com/office/drawing/2014/main" id="{67ED8854-10BA-7147-737C-3847FD26E0CE}"/>
              </a:ext>
            </a:extLst>
          </p:cNvPr>
          <p:cNvSpPr/>
          <p:nvPr/>
        </p:nvSpPr>
        <p:spPr>
          <a:xfrm>
            <a:off x="4724937" y="4080992"/>
            <a:ext cx="7099478" cy="1915732"/>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800100" lvl="1" indent="-342900">
              <a:lnSpc>
                <a:spcPct val="90000"/>
              </a:lnSpc>
              <a:spcBef>
                <a:spcPts val="500"/>
              </a:spcBef>
              <a:buFont typeface="Arial"/>
              <a:buChar char="•"/>
            </a:pPr>
            <a:r>
              <a:rPr lang="en-US" sz="2000">
                <a:solidFill>
                  <a:schemeClr val="tx2"/>
                </a:solidFill>
                <a:ea typeface="Calibri"/>
                <a:cs typeface="Calibri"/>
              </a:rPr>
              <a:t>CMMC status revocation</a:t>
            </a:r>
          </a:p>
          <a:p>
            <a:pPr marL="800100" lvl="1" indent="-342900">
              <a:lnSpc>
                <a:spcPct val="90000"/>
              </a:lnSpc>
              <a:spcBef>
                <a:spcPts val="500"/>
              </a:spcBef>
              <a:buFont typeface="Arial"/>
              <a:buChar char="•"/>
            </a:pPr>
            <a:r>
              <a:rPr lang="en-US" sz="2000">
                <a:solidFill>
                  <a:schemeClr val="tx2"/>
                </a:solidFill>
                <a:ea typeface="Calibri"/>
                <a:cs typeface="Calibri"/>
              </a:rPr>
              <a:t>Inaccurate Self-Assessments</a:t>
            </a:r>
          </a:p>
          <a:p>
            <a:pPr marL="800100" lvl="1" indent="-342900">
              <a:lnSpc>
                <a:spcPct val="90000"/>
              </a:lnSpc>
              <a:spcBef>
                <a:spcPts val="500"/>
              </a:spcBef>
              <a:buFont typeface="Arial"/>
              <a:buChar char="•"/>
            </a:pPr>
            <a:r>
              <a:rPr lang="en-US" sz="2000">
                <a:solidFill>
                  <a:schemeClr val="tx2"/>
                </a:solidFill>
                <a:ea typeface="Calibri"/>
                <a:cs typeface="Calibri"/>
              </a:rPr>
              <a:t>Failure to provide C3PAO or Government with accurate information for Certification Assessments</a:t>
            </a:r>
          </a:p>
          <a:p>
            <a:pPr marL="800100" lvl="1" indent="-342900">
              <a:lnSpc>
                <a:spcPct val="90000"/>
              </a:lnSpc>
              <a:spcBef>
                <a:spcPts val="500"/>
              </a:spcBef>
              <a:buFont typeface="Arial"/>
              <a:buChar char="•"/>
            </a:pPr>
            <a:r>
              <a:rPr lang="en-US" sz="2000">
                <a:solidFill>
                  <a:schemeClr val="tx2"/>
                </a:solidFill>
                <a:ea typeface="Calibri"/>
                <a:cs typeface="Calibri"/>
              </a:rPr>
              <a:t>Failure to closeout POA&amp;Ms in 180 days</a:t>
            </a:r>
          </a:p>
        </p:txBody>
      </p:sp>
    </p:spTree>
    <p:extLst>
      <p:ext uri="{BB962C8B-B14F-4D97-AF65-F5344CB8AC3E}">
        <p14:creationId xmlns:p14="http://schemas.microsoft.com/office/powerpoint/2010/main" val="39966646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737BD-5920-0427-293C-CB24124EAAB8}"/>
              </a:ext>
            </a:extLst>
          </p:cNvPr>
          <p:cNvSpPr>
            <a:spLocks noGrp="1"/>
          </p:cNvSpPr>
          <p:nvPr>
            <p:ph type="title"/>
          </p:nvPr>
        </p:nvSpPr>
        <p:spPr/>
        <p:txBody>
          <a:bodyPr/>
          <a:lstStyle/>
          <a:p>
            <a:r>
              <a:rPr lang="en-US" b="1">
                <a:ea typeface="Calibri"/>
              </a:rPr>
              <a:t>DOJ Civil-Cyber-Fraud Initiative</a:t>
            </a:r>
            <a:endParaRPr lang="en-US"/>
          </a:p>
        </p:txBody>
      </p:sp>
      <p:sp>
        <p:nvSpPr>
          <p:cNvPr id="4" name="Slide Number Placeholder 3">
            <a:extLst>
              <a:ext uri="{FF2B5EF4-FFF2-40B4-BE49-F238E27FC236}">
                <a16:creationId xmlns:a16="http://schemas.microsoft.com/office/drawing/2014/main" id="{C2B515C8-FD2B-30DD-2F94-FCD503E5273D}"/>
              </a:ext>
            </a:extLst>
          </p:cNvPr>
          <p:cNvSpPr>
            <a:spLocks noGrp="1"/>
          </p:cNvSpPr>
          <p:nvPr>
            <p:ph type="sldNum" sz="quarter" idx="4"/>
          </p:nvPr>
        </p:nvSpPr>
        <p:spPr/>
        <p:txBody>
          <a:bodyPr/>
          <a:lstStyle/>
          <a:p>
            <a:r>
              <a:rPr lang="en-US"/>
              <a:t>Crowell &amp; Moring LLP  | </a:t>
            </a:r>
            <a:fld id="{CC06B453-77CD-4C54-8EEC-278DA547C9E8}" type="slidenum">
              <a:rPr lang="en-US" smtClean="0"/>
              <a:pPr/>
              <a:t>35</a:t>
            </a:fld>
            <a:endParaRPr lang="en-US"/>
          </a:p>
        </p:txBody>
      </p:sp>
      <p:sp>
        <p:nvSpPr>
          <p:cNvPr id="5" name="Rectangle: Rounded Corners 4">
            <a:extLst>
              <a:ext uri="{FF2B5EF4-FFF2-40B4-BE49-F238E27FC236}">
                <a16:creationId xmlns:a16="http://schemas.microsoft.com/office/drawing/2014/main" id="{E807FB8E-1FE8-0029-9857-A3BBF6EE5B05}"/>
              </a:ext>
            </a:extLst>
          </p:cNvPr>
          <p:cNvSpPr/>
          <p:nvPr/>
        </p:nvSpPr>
        <p:spPr>
          <a:xfrm>
            <a:off x="1356945" y="1344962"/>
            <a:ext cx="9717852" cy="155692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90000"/>
              </a:lnSpc>
              <a:spcBef>
                <a:spcPts val="1000"/>
              </a:spcBef>
            </a:pPr>
            <a:r>
              <a:rPr lang="en-US" sz="2000">
                <a:solidFill>
                  <a:schemeClr val="bg1"/>
                </a:solidFill>
                <a:ea typeface="Calibri"/>
                <a:cs typeface="Calibri"/>
              </a:rPr>
              <a:t>In October 2021, DOJ announced the Civil Cyber-Fraud Initiative</a:t>
            </a:r>
          </a:p>
          <a:p>
            <a:pPr marL="742950" lvl="1" indent="-285750">
              <a:lnSpc>
                <a:spcPct val="90000"/>
              </a:lnSpc>
              <a:spcBef>
                <a:spcPts val="500"/>
              </a:spcBef>
              <a:buFont typeface="Arial"/>
              <a:buChar char="•"/>
            </a:pPr>
            <a:r>
              <a:rPr lang="en-US" sz="2000">
                <a:solidFill>
                  <a:schemeClr val="bg1"/>
                </a:solidFill>
                <a:ea typeface="Calibri"/>
                <a:cs typeface="Calibri"/>
              </a:rPr>
              <a:t>Will utilize False Claims Act to pursue cybersecurity related noncompliance by government contractors and grant recipients.</a:t>
            </a:r>
            <a:endParaRPr lang="en-US" sz="2000">
              <a:solidFill>
                <a:schemeClr val="bg1"/>
              </a:solidFill>
            </a:endParaRPr>
          </a:p>
        </p:txBody>
      </p:sp>
      <p:sp>
        <p:nvSpPr>
          <p:cNvPr id="6" name="Rectangle 5">
            <a:extLst>
              <a:ext uri="{FF2B5EF4-FFF2-40B4-BE49-F238E27FC236}">
                <a16:creationId xmlns:a16="http://schemas.microsoft.com/office/drawing/2014/main" id="{5FDDB3E8-0A2A-D5F8-E0FC-92A0EA0495EE}"/>
              </a:ext>
            </a:extLst>
          </p:cNvPr>
          <p:cNvSpPr/>
          <p:nvPr/>
        </p:nvSpPr>
        <p:spPr>
          <a:xfrm>
            <a:off x="4230399" y="3216676"/>
            <a:ext cx="3791186" cy="1091260"/>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tx2"/>
                </a:solidFill>
                <a:ea typeface="Calibri"/>
                <a:cs typeface="Calibri"/>
              </a:rPr>
              <a:t>Three cybersecurity failures that are prime for enforcement:</a:t>
            </a:r>
            <a:endParaRPr lang="en-US" sz="2000">
              <a:solidFill>
                <a:schemeClr val="tx2"/>
              </a:solidFill>
            </a:endParaRPr>
          </a:p>
        </p:txBody>
      </p:sp>
      <p:graphicFrame>
        <p:nvGraphicFramePr>
          <p:cNvPr id="26" name="Diagram 25">
            <a:extLst>
              <a:ext uri="{FF2B5EF4-FFF2-40B4-BE49-F238E27FC236}">
                <a16:creationId xmlns:a16="http://schemas.microsoft.com/office/drawing/2014/main" id="{8C4FBCC9-2AF1-C81A-6901-5CA56970DFED}"/>
              </a:ext>
            </a:extLst>
          </p:cNvPr>
          <p:cNvGraphicFramePr/>
          <p:nvPr>
            <p:extLst/>
          </p:nvPr>
        </p:nvGraphicFramePr>
        <p:xfrm>
          <a:off x="3052705" y="2903126"/>
          <a:ext cx="6147740" cy="46359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81541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A0F15-755B-4AE7-9156-018907148DCD}"/>
              </a:ext>
            </a:extLst>
          </p:cNvPr>
          <p:cNvSpPr>
            <a:spLocks noGrp="1"/>
          </p:cNvSpPr>
          <p:nvPr>
            <p:ph type="title"/>
          </p:nvPr>
        </p:nvSpPr>
        <p:spPr/>
        <p:txBody>
          <a:bodyPr/>
          <a:lstStyle/>
          <a:p>
            <a:r>
              <a:rPr lang="en-US" b="1" dirty="0"/>
              <a:t>DoD OIG Support For Civil Cyber Fraud Initiative </a:t>
            </a:r>
          </a:p>
        </p:txBody>
      </p:sp>
      <p:sp>
        <p:nvSpPr>
          <p:cNvPr id="4" name="Slide Number Placeholder 3">
            <a:extLst>
              <a:ext uri="{FF2B5EF4-FFF2-40B4-BE49-F238E27FC236}">
                <a16:creationId xmlns:a16="http://schemas.microsoft.com/office/drawing/2014/main" id="{D65EA5F6-7004-41DF-854C-F41459846D6E}"/>
              </a:ext>
            </a:extLst>
          </p:cNvPr>
          <p:cNvSpPr>
            <a:spLocks noGrp="1"/>
          </p:cNvSpPr>
          <p:nvPr>
            <p:ph type="sldNum" sz="quarter" idx="4"/>
          </p:nvPr>
        </p:nvSpPr>
        <p:spPr/>
        <p:txBody>
          <a:bodyPr/>
          <a:lstStyle/>
          <a:p>
            <a:r>
              <a:rPr lang="en-US"/>
              <a:t>Crowell &amp; Moring LLP  | </a:t>
            </a:r>
            <a:fld id="{CC06B453-77CD-4C54-8EEC-278DA547C9E8}" type="slidenum">
              <a:rPr lang="en-US" smtClean="0"/>
              <a:pPr/>
              <a:t>36</a:t>
            </a:fld>
            <a:endParaRPr lang="en-US" dirty="0"/>
          </a:p>
        </p:txBody>
      </p:sp>
      <p:pic>
        <p:nvPicPr>
          <p:cNvPr id="5" name="Picture 4">
            <a:extLst>
              <a:ext uri="{FF2B5EF4-FFF2-40B4-BE49-F238E27FC236}">
                <a16:creationId xmlns:a16="http://schemas.microsoft.com/office/drawing/2014/main" id="{73EB933B-3772-4C92-80B8-2EEAD08BBF1E}"/>
              </a:ext>
            </a:extLst>
          </p:cNvPr>
          <p:cNvPicPr>
            <a:picLocks noChangeAspect="1"/>
          </p:cNvPicPr>
          <p:nvPr/>
        </p:nvPicPr>
        <p:blipFill>
          <a:blip r:embed="rId2"/>
          <a:stretch>
            <a:fillRect/>
          </a:stretch>
        </p:blipFill>
        <p:spPr>
          <a:xfrm>
            <a:off x="640080" y="2129631"/>
            <a:ext cx="4386791" cy="2598738"/>
          </a:xfrm>
          <a:prstGeom prst="rect">
            <a:avLst/>
          </a:prstGeom>
        </p:spPr>
      </p:pic>
      <p:sp>
        <p:nvSpPr>
          <p:cNvPr id="7" name="TextBox 6">
            <a:extLst>
              <a:ext uri="{FF2B5EF4-FFF2-40B4-BE49-F238E27FC236}">
                <a16:creationId xmlns:a16="http://schemas.microsoft.com/office/drawing/2014/main" id="{11EB9CE6-3172-41A1-93E5-5247209E295A}"/>
              </a:ext>
            </a:extLst>
          </p:cNvPr>
          <p:cNvSpPr txBox="1"/>
          <p:nvPr/>
        </p:nvSpPr>
        <p:spPr>
          <a:xfrm>
            <a:off x="5372100" y="1625600"/>
            <a:ext cx="6240779" cy="397031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2"/>
                </a:solidFill>
              </a:rPr>
              <a:t>From 2018 through 2023, the DoD OIG issued five audit reports focusing on DoD contractors’ inconsistent implementation NIST SP 800-171. </a:t>
            </a:r>
          </a:p>
          <a:p>
            <a:pPr marL="285750" indent="-285750">
              <a:buFont typeface="Arial" panose="020B0604020202020204" pitchFamily="34" charset="0"/>
              <a:buChar char="•"/>
            </a:pPr>
            <a:endParaRPr lang="en-US" dirty="0">
              <a:solidFill>
                <a:schemeClr val="tx2"/>
              </a:solidFill>
            </a:endParaRPr>
          </a:p>
          <a:p>
            <a:pPr marL="285750" indent="-285750">
              <a:buFont typeface="Arial" panose="020B0604020202020204" pitchFamily="34" charset="0"/>
              <a:buChar char="•"/>
            </a:pPr>
            <a:r>
              <a:rPr lang="en-US" dirty="0">
                <a:solidFill>
                  <a:schemeClr val="tx2"/>
                </a:solidFill>
              </a:rPr>
              <a:t>Since 2022, the </a:t>
            </a:r>
            <a:r>
              <a:rPr lang="en-US" b="1" dirty="0">
                <a:solidFill>
                  <a:schemeClr val="tx2"/>
                </a:solidFill>
              </a:rPr>
              <a:t>DoD OIG has provided support for five investigations under the Civil Cyber Fraud Initiative</a:t>
            </a:r>
            <a:r>
              <a:rPr lang="en-US" dirty="0">
                <a:solidFill>
                  <a:schemeClr val="tx2"/>
                </a:solidFill>
              </a:rPr>
              <a:t>, which targets government contractors and grant recipients suspected of fraudulently attesting their compliance with the NIST SP 800-171 cybersecurity requirements.</a:t>
            </a:r>
          </a:p>
          <a:p>
            <a:pPr marL="285750" indent="-285750">
              <a:buFont typeface="Arial" panose="020B0604020202020204" pitchFamily="34" charset="0"/>
              <a:buChar char="•"/>
            </a:pPr>
            <a:endParaRPr lang="en-US" dirty="0">
              <a:solidFill>
                <a:schemeClr val="tx2"/>
              </a:solidFill>
            </a:endParaRPr>
          </a:p>
          <a:p>
            <a:pPr marL="285750" indent="-285750">
              <a:buFont typeface="Arial" panose="020B0604020202020204" pitchFamily="34" charset="0"/>
              <a:buChar char="•"/>
            </a:pPr>
            <a:r>
              <a:rPr lang="en-US" dirty="0">
                <a:solidFill>
                  <a:schemeClr val="tx2"/>
                </a:solidFill>
              </a:rPr>
              <a:t>Report identified specific cybersecurity weaknesses that DoD OIG identified during </a:t>
            </a:r>
            <a:r>
              <a:rPr lang="en-US" dirty="0" err="1">
                <a:solidFill>
                  <a:schemeClr val="tx2"/>
                </a:solidFill>
              </a:rPr>
              <a:t>CCFI</a:t>
            </a:r>
            <a:r>
              <a:rPr lang="en-US" dirty="0">
                <a:solidFill>
                  <a:schemeClr val="tx2"/>
                </a:solidFill>
              </a:rPr>
              <a:t> Assessments, including password enforcement, user activity reports, and vulnerability identification and mitigation.  </a:t>
            </a:r>
          </a:p>
        </p:txBody>
      </p:sp>
    </p:spTree>
    <p:extLst>
      <p:ext uri="{BB962C8B-B14F-4D97-AF65-F5344CB8AC3E}">
        <p14:creationId xmlns:p14="http://schemas.microsoft.com/office/powerpoint/2010/main" val="24754752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AE007-B3C9-4B02-34D2-2F0493B59DFB}"/>
              </a:ext>
            </a:extLst>
          </p:cNvPr>
          <p:cNvSpPr>
            <a:spLocks noGrp="1"/>
          </p:cNvSpPr>
          <p:nvPr>
            <p:ph type="title"/>
          </p:nvPr>
        </p:nvSpPr>
        <p:spPr>
          <a:xfrm>
            <a:off x="640080" y="602517"/>
            <a:ext cx="10972800" cy="457200"/>
          </a:xfrm>
        </p:spPr>
        <p:txBody>
          <a:bodyPr/>
          <a:lstStyle/>
          <a:p>
            <a:r>
              <a:rPr lang="en-US" b="1">
                <a:latin typeface="Calibri"/>
                <a:ea typeface="Calibri"/>
                <a:cs typeface="Calibri"/>
              </a:rPr>
              <a:t>False Claims Act Cyber-Related Settlements</a:t>
            </a:r>
            <a:endParaRPr lang="en-US">
              <a:latin typeface="Calibri"/>
              <a:cs typeface="Calibri"/>
            </a:endParaRPr>
          </a:p>
        </p:txBody>
      </p:sp>
      <p:graphicFrame>
        <p:nvGraphicFramePr>
          <p:cNvPr id="5" name="Content Placeholder 4">
            <a:extLst>
              <a:ext uri="{FF2B5EF4-FFF2-40B4-BE49-F238E27FC236}">
                <a16:creationId xmlns:a16="http://schemas.microsoft.com/office/drawing/2014/main" id="{F29546AD-8D9E-C3FE-0585-4431D1823299}"/>
              </a:ext>
            </a:extLst>
          </p:cNvPr>
          <p:cNvGraphicFramePr>
            <a:graphicFrameLocks noGrp="1"/>
          </p:cNvGraphicFramePr>
          <p:nvPr>
            <p:ph idx="1"/>
            <p:extLst/>
          </p:nvPr>
        </p:nvGraphicFramePr>
        <p:xfrm>
          <a:off x="462679" y="1323417"/>
          <a:ext cx="11269012" cy="46783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E2FDD173-0B15-817A-EF8B-65A37A8E52D0}"/>
              </a:ext>
            </a:extLst>
          </p:cNvPr>
          <p:cNvSpPr>
            <a:spLocks noGrp="1"/>
          </p:cNvSpPr>
          <p:nvPr>
            <p:ph type="sldNum" sz="quarter" idx="4"/>
          </p:nvPr>
        </p:nvSpPr>
        <p:spPr/>
        <p:txBody>
          <a:bodyPr/>
          <a:lstStyle/>
          <a:p>
            <a:r>
              <a:rPr lang="en-US"/>
              <a:t>Crowell &amp; Moring LLP  | </a:t>
            </a:r>
            <a:fld id="{CC06B453-77CD-4C54-8EEC-278DA547C9E8}" type="slidenum">
              <a:rPr lang="en-US" smtClean="0"/>
              <a:pPr/>
              <a:t>37</a:t>
            </a:fld>
            <a:endParaRPr lang="en-US"/>
          </a:p>
        </p:txBody>
      </p:sp>
    </p:spTree>
    <p:extLst>
      <p:ext uri="{BB962C8B-B14F-4D97-AF65-F5344CB8AC3E}">
        <p14:creationId xmlns:p14="http://schemas.microsoft.com/office/powerpoint/2010/main" val="1506818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E8D3C-81E9-4045-B148-828145FEEE05}"/>
              </a:ext>
            </a:extLst>
          </p:cNvPr>
          <p:cNvSpPr>
            <a:spLocks noGrp="1"/>
          </p:cNvSpPr>
          <p:nvPr>
            <p:ph type="title"/>
          </p:nvPr>
        </p:nvSpPr>
        <p:spPr>
          <a:xfrm>
            <a:off x="640078" y="1554480"/>
            <a:ext cx="9601201" cy="1371600"/>
          </a:xfrm>
        </p:spPr>
        <p:txBody>
          <a:bodyPr/>
          <a:lstStyle/>
          <a:p>
            <a:r>
              <a:rPr lang="en-US" dirty="0"/>
              <a:t>Key Takeaways</a:t>
            </a:r>
          </a:p>
        </p:txBody>
      </p:sp>
      <p:sp>
        <p:nvSpPr>
          <p:cNvPr id="3" name="Text Placeholder 2">
            <a:extLst>
              <a:ext uri="{FF2B5EF4-FFF2-40B4-BE49-F238E27FC236}">
                <a16:creationId xmlns:a16="http://schemas.microsoft.com/office/drawing/2014/main" id="{BF7253C1-A37C-43BC-8208-88A551F42AB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A643B2D-B2E3-49D4-A0BE-91529F7C689E}"/>
              </a:ext>
            </a:extLst>
          </p:cNvPr>
          <p:cNvSpPr>
            <a:spLocks noGrp="1"/>
          </p:cNvSpPr>
          <p:nvPr>
            <p:ph type="sldNum" sz="quarter" idx="4"/>
          </p:nvPr>
        </p:nvSpPr>
        <p:spPr/>
        <p:txBody>
          <a:bodyPr/>
          <a:lstStyle/>
          <a:p>
            <a:r>
              <a:rPr lang="en-US"/>
              <a:t>Crowell &amp; Moring LLP  | </a:t>
            </a:r>
            <a:fld id="{CC06B453-77CD-4C54-8EEC-278DA547C9E8}" type="slidenum">
              <a:rPr lang="en-US" smtClean="0"/>
              <a:pPr/>
              <a:t>38</a:t>
            </a:fld>
            <a:endParaRPr lang="en-US" dirty="0"/>
          </a:p>
        </p:txBody>
      </p:sp>
    </p:spTree>
    <p:extLst>
      <p:ext uri="{BB962C8B-B14F-4D97-AF65-F5344CB8AC3E}">
        <p14:creationId xmlns:p14="http://schemas.microsoft.com/office/powerpoint/2010/main" val="560100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800" b="1" dirty="0"/>
              <a:t>Types of Regulated Data</a:t>
            </a:r>
          </a:p>
        </p:txBody>
      </p:sp>
      <p:sp>
        <p:nvSpPr>
          <p:cNvPr id="2" name="Content Placeholder 1"/>
          <p:cNvSpPr>
            <a:spLocks noGrp="1"/>
          </p:cNvSpPr>
          <p:nvPr>
            <p:ph idx="1"/>
          </p:nvPr>
        </p:nvSpPr>
        <p:spPr>
          <a:xfrm>
            <a:off x="640079" y="1554480"/>
            <a:ext cx="10194697" cy="4297680"/>
          </a:xfrm>
        </p:spPr>
        <p:txBody>
          <a:bodyPr>
            <a:normAutofit lnSpcReduction="10000"/>
          </a:bodyPr>
          <a:lstStyle/>
          <a:p>
            <a:pPr marL="655581" indent="-340070" defTabSz="1088221"/>
            <a:r>
              <a:rPr lang="en-US" sz="2533" dirty="0"/>
              <a:t>Federal Contract Information (</a:t>
            </a:r>
            <a:r>
              <a:rPr lang="en-US" sz="2533" dirty="0" err="1"/>
              <a:t>FCI</a:t>
            </a:r>
            <a:r>
              <a:rPr lang="en-US" sz="2533" dirty="0"/>
              <a:t>)</a:t>
            </a:r>
          </a:p>
          <a:p>
            <a:pPr marL="1316873" lvl="1" indent="-457189" defTabSz="1088221"/>
            <a:r>
              <a:rPr lang="en-US" sz="2533" dirty="0"/>
              <a:t>Any information handled specifically under a government contract</a:t>
            </a:r>
          </a:p>
          <a:p>
            <a:pPr marL="1316873" lvl="1" indent="-457189" defTabSz="1088221"/>
            <a:r>
              <a:rPr lang="en-US" sz="2533" dirty="0"/>
              <a:t>Except public or simple transactional information </a:t>
            </a:r>
          </a:p>
          <a:p>
            <a:pPr marL="655581" indent="-340070" defTabSz="1088221"/>
            <a:r>
              <a:rPr lang="en-US" sz="2533" dirty="0"/>
              <a:t>Controlled Unclassified Information (CUI)</a:t>
            </a:r>
          </a:p>
          <a:p>
            <a:pPr marL="1316873" lvl="1" indent="-457189" defTabSz="1088221"/>
            <a:r>
              <a:rPr lang="en-US" sz="2533" dirty="0"/>
              <a:t>Any federal information that requires protection under law, regulation, or Government-wide policy</a:t>
            </a:r>
          </a:p>
          <a:p>
            <a:pPr marL="1316873" lvl="1" indent="-457189" defTabSz="1088221"/>
            <a:r>
              <a:rPr lang="en-US" sz="2533" dirty="0"/>
              <a:t>Identified in the CUI Registry</a:t>
            </a:r>
          </a:p>
          <a:p>
            <a:pPr marL="1316873" lvl="1" indent="-457189" defTabSz="1088221"/>
            <a:r>
              <a:rPr lang="en-US" sz="2533" dirty="0"/>
              <a:t>Must have a Government nexus</a:t>
            </a:r>
          </a:p>
          <a:p>
            <a:pPr marL="655581" indent="-340070" defTabSz="1088221"/>
            <a:r>
              <a:rPr lang="en-US" sz="2533" dirty="0"/>
              <a:t>Covered Defense Information (CDI)</a:t>
            </a:r>
          </a:p>
          <a:p>
            <a:pPr marL="1316873" lvl="1" indent="-457189" defTabSz="1088221"/>
            <a:r>
              <a:rPr lang="en-US" sz="2533" dirty="0"/>
              <a:t>Any CUI handled by DoD contractors</a:t>
            </a:r>
          </a:p>
          <a:p>
            <a:pPr marL="1316873" lvl="1" indent="-457189" defTabSz="1088221"/>
            <a:r>
              <a:rPr lang="en-US" sz="2533" dirty="0"/>
              <a:t>Must be identified as such by customer</a:t>
            </a:r>
          </a:p>
          <a:p>
            <a:pPr marL="509118" lvl="1" indent="0">
              <a:buNone/>
            </a:pPr>
            <a:endParaRPr lang="en-US" dirty="0"/>
          </a:p>
        </p:txBody>
      </p:sp>
      <p:sp>
        <p:nvSpPr>
          <p:cNvPr id="5" name="Slide Number Placeholder 2">
            <a:extLst>
              <a:ext uri="{FF2B5EF4-FFF2-40B4-BE49-F238E27FC236}">
                <a16:creationId xmlns:a16="http://schemas.microsoft.com/office/drawing/2014/main" id="{5E995918-880E-4C75-BA71-19E72735FE9A}"/>
              </a:ext>
            </a:extLst>
          </p:cNvPr>
          <p:cNvSpPr txBox="1">
            <a:spLocks/>
          </p:cNvSpPr>
          <p:nvPr/>
        </p:nvSpPr>
        <p:spPr>
          <a:xfrm>
            <a:off x="10363199" y="6530368"/>
            <a:ext cx="1713119" cy="327632"/>
          </a:xfrm>
          <a:prstGeom prst="rect">
            <a:avLst/>
          </a:prstGeom>
        </p:spPr>
        <p:txBody>
          <a:bodyPr/>
          <a:lstStyle>
            <a:defPPr>
              <a:defRPr lang="en-US"/>
            </a:defPPr>
            <a:lvl1pPr marL="0" algn="l" defTabSz="816282" rtl="0" eaLnBrk="1" latinLnBrk="0" hangingPunct="1">
              <a:defRPr sz="1600" kern="1200">
                <a:solidFill>
                  <a:schemeClr val="tx1"/>
                </a:solidFill>
                <a:latin typeface="+mn-lt"/>
                <a:ea typeface="+mn-ea"/>
                <a:cs typeface="+mn-cs"/>
              </a:defRPr>
            </a:lvl1pPr>
            <a:lvl2pPr marL="408141" algn="l" defTabSz="816282" rtl="0" eaLnBrk="1" latinLnBrk="0" hangingPunct="1">
              <a:defRPr sz="1600" kern="1200">
                <a:solidFill>
                  <a:schemeClr val="tx1"/>
                </a:solidFill>
                <a:latin typeface="+mn-lt"/>
                <a:ea typeface="+mn-ea"/>
                <a:cs typeface="+mn-cs"/>
              </a:defRPr>
            </a:lvl2pPr>
            <a:lvl3pPr marL="816282" algn="l" defTabSz="816282" rtl="0" eaLnBrk="1" latinLnBrk="0" hangingPunct="1">
              <a:defRPr sz="1600" kern="1200">
                <a:solidFill>
                  <a:schemeClr val="tx1"/>
                </a:solidFill>
                <a:latin typeface="+mn-lt"/>
                <a:ea typeface="+mn-ea"/>
                <a:cs typeface="+mn-cs"/>
              </a:defRPr>
            </a:lvl3pPr>
            <a:lvl4pPr marL="1224423" algn="l" defTabSz="816282" rtl="0" eaLnBrk="1" latinLnBrk="0" hangingPunct="1">
              <a:defRPr sz="1600" kern="1200">
                <a:solidFill>
                  <a:schemeClr val="tx1"/>
                </a:solidFill>
                <a:latin typeface="+mn-lt"/>
                <a:ea typeface="+mn-ea"/>
                <a:cs typeface="+mn-cs"/>
              </a:defRPr>
            </a:lvl4pPr>
            <a:lvl5pPr marL="1632564" algn="l" defTabSz="816282" rtl="0" eaLnBrk="1" latinLnBrk="0" hangingPunct="1">
              <a:defRPr sz="1600" kern="1200">
                <a:solidFill>
                  <a:schemeClr val="tx1"/>
                </a:solidFill>
                <a:latin typeface="+mn-lt"/>
                <a:ea typeface="+mn-ea"/>
                <a:cs typeface="+mn-cs"/>
              </a:defRPr>
            </a:lvl5pPr>
            <a:lvl6pPr marL="2040705" algn="l" defTabSz="816282" rtl="0" eaLnBrk="1" latinLnBrk="0" hangingPunct="1">
              <a:defRPr sz="1600" kern="1200">
                <a:solidFill>
                  <a:schemeClr val="tx1"/>
                </a:solidFill>
                <a:latin typeface="+mn-lt"/>
                <a:ea typeface="+mn-ea"/>
                <a:cs typeface="+mn-cs"/>
              </a:defRPr>
            </a:lvl6pPr>
            <a:lvl7pPr marL="2448846" algn="l" defTabSz="816282" rtl="0" eaLnBrk="1" latinLnBrk="0" hangingPunct="1">
              <a:defRPr sz="1600" kern="1200">
                <a:solidFill>
                  <a:schemeClr val="tx1"/>
                </a:solidFill>
                <a:latin typeface="+mn-lt"/>
                <a:ea typeface="+mn-ea"/>
                <a:cs typeface="+mn-cs"/>
              </a:defRPr>
            </a:lvl7pPr>
            <a:lvl8pPr marL="2856988" algn="l" defTabSz="816282" rtl="0" eaLnBrk="1" latinLnBrk="0" hangingPunct="1">
              <a:defRPr sz="1600" kern="1200">
                <a:solidFill>
                  <a:schemeClr val="tx1"/>
                </a:solidFill>
                <a:latin typeface="+mn-lt"/>
                <a:ea typeface="+mn-ea"/>
                <a:cs typeface="+mn-cs"/>
              </a:defRPr>
            </a:lvl8pPr>
            <a:lvl9pPr marL="3265129" algn="l" defTabSz="816282" rtl="0" eaLnBrk="1" latinLnBrk="0" hangingPunct="1">
              <a:defRPr sz="1600" kern="1200">
                <a:solidFill>
                  <a:schemeClr val="tx1"/>
                </a:solidFill>
                <a:latin typeface="+mn-lt"/>
                <a:ea typeface="+mn-ea"/>
                <a:cs typeface="+mn-cs"/>
              </a:defRPr>
            </a:lvl9pPr>
          </a:lstStyle>
          <a:p>
            <a:endParaRPr lang="en-US" sz="1333" dirty="0">
              <a:solidFill>
                <a:srgbClr val="002D72"/>
              </a:solidFill>
            </a:endParaRPr>
          </a:p>
        </p:txBody>
      </p:sp>
      <p:sp>
        <p:nvSpPr>
          <p:cNvPr id="4" name="Slide Number Placeholder 3">
            <a:extLst>
              <a:ext uri="{FF2B5EF4-FFF2-40B4-BE49-F238E27FC236}">
                <a16:creationId xmlns:a16="http://schemas.microsoft.com/office/drawing/2014/main" id="{60302E8C-C114-44A3-BC7F-E6DC7AF19B53}"/>
              </a:ext>
            </a:extLst>
          </p:cNvPr>
          <p:cNvSpPr>
            <a:spLocks noGrp="1"/>
          </p:cNvSpPr>
          <p:nvPr>
            <p:ph type="sldNum" sz="quarter" idx="4"/>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3</a:t>
            </a:fld>
            <a:endParaRPr lang="en-US" dirty="0">
              <a:solidFill>
                <a:srgbClr val="002D72"/>
              </a:solidFill>
            </a:endParaRPr>
          </a:p>
        </p:txBody>
      </p:sp>
    </p:spTree>
    <p:extLst>
      <p:ext uri="{BB962C8B-B14F-4D97-AF65-F5344CB8AC3E}">
        <p14:creationId xmlns:p14="http://schemas.microsoft.com/office/powerpoint/2010/main" val="34471974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8B892-7D24-4A56-977E-CEBAA70CA200}"/>
              </a:ext>
            </a:extLst>
          </p:cNvPr>
          <p:cNvSpPr>
            <a:spLocks noGrp="1"/>
          </p:cNvSpPr>
          <p:nvPr>
            <p:ph type="title"/>
          </p:nvPr>
        </p:nvSpPr>
        <p:spPr/>
        <p:txBody>
          <a:bodyPr/>
          <a:lstStyle/>
          <a:p>
            <a:r>
              <a:rPr lang="en-US" b="1" dirty="0"/>
              <a:t>Key Takeaways</a:t>
            </a:r>
          </a:p>
        </p:txBody>
      </p:sp>
      <p:sp>
        <p:nvSpPr>
          <p:cNvPr id="3" name="Content Placeholder 2">
            <a:extLst>
              <a:ext uri="{FF2B5EF4-FFF2-40B4-BE49-F238E27FC236}">
                <a16:creationId xmlns:a16="http://schemas.microsoft.com/office/drawing/2014/main" id="{E01338DE-E7E9-4602-A730-FA41AC4FB897}"/>
              </a:ext>
            </a:extLst>
          </p:cNvPr>
          <p:cNvSpPr>
            <a:spLocks noGrp="1"/>
          </p:cNvSpPr>
          <p:nvPr>
            <p:ph idx="1"/>
          </p:nvPr>
        </p:nvSpPr>
        <p:spPr>
          <a:xfrm>
            <a:off x="640079" y="1411867"/>
            <a:ext cx="10525226" cy="4297680"/>
          </a:xfrm>
        </p:spPr>
        <p:txBody>
          <a:bodyPr>
            <a:noAutofit/>
          </a:bodyPr>
          <a:lstStyle/>
          <a:p>
            <a:pPr marL="514350" marR="0" lvl="0" indent="-514350">
              <a:lnSpc>
                <a:spcPct val="100000"/>
              </a:lnSpc>
              <a:spcBef>
                <a:spcPts val="0"/>
              </a:spcBef>
              <a:spcAft>
                <a:spcPts val="0"/>
              </a:spcAft>
              <a:buFont typeface="+mj-lt"/>
              <a:buAutoNum type="arabicPeriod"/>
              <a:tabLst>
                <a:tab pos="457200" algn="l"/>
              </a:tabLst>
            </a:pPr>
            <a:r>
              <a:rPr lang="en-US" dirty="0">
                <a:latin typeface="Calibri" panose="020F0502020204030204" pitchFamily="34" charset="0"/>
                <a:ea typeface="Times New Roman" panose="02020603050405020304" pitchFamily="18" charset="0"/>
              </a:rPr>
              <a:t>Know what regulated data you own and where it resides</a:t>
            </a:r>
          </a:p>
          <a:p>
            <a:pPr marL="514350" marR="0" lvl="0" indent="-514350">
              <a:lnSpc>
                <a:spcPct val="100000"/>
              </a:lnSpc>
              <a:spcBef>
                <a:spcPts val="0"/>
              </a:spcBef>
              <a:spcAft>
                <a:spcPts val="0"/>
              </a:spcAft>
              <a:buFont typeface="+mj-lt"/>
              <a:buAutoNum type="arabicPeriod"/>
              <a:tabLst>
                <a:tab pos="457200" algn="l"/>
              </a:tabLst>
            </a:pPr>
            <a:endParaRPr lang="en-US" dirty="0">
              <a:latin typeface="Calibri" panose="020F0502020204030204" pitchFamily="34" charset="0"/>
              <a:ea typeface="Times New Roman" panose="02020603050405020304" pitchFamily="18" charset="0"/>
            </a:endParaRPr>
          </a:p>
          <a:p>
            <a:pPr marL="514350" marR="0" lvl="0" indent="-514350">
              <a:lnSpc>
                <a:spcPct val="100000"/>
              </a:lnSpc>
              <a:spcBef>
                <a:spcPts val="0"/>
              </a:spcBef>
              <a:spcAft>
                <a:spcPts val="0"/>
              </a:spcAft>
              <a:buFont typeface="+mj-lt"/>
              <a:buAutoNum type="arabicPeriod"/>
              <a:tabLst>
                <a:tab pos="457200" algn="l"/>
              </a:tabLst>
            </a:pPr>
            <a:r>
              <a:rPr lang="en-US" dirty="0">
                <a:latin typeface="Calibri" panose="020F0502020204030204" pitchFamily="34" charset="0"/>
                <a:ea typeface="Times New Roman" panose="02020603050405020304" pitchFamily="18" charset="0"/>
              </a:rPr>
              <a:t>Know your contract requirements and ensure you comply with them</a:t>
            </a:r>
          </a:p>
          <a:p>
            <a:pPr marL="514350" marR="0" lvl="0" indent="-514350">
              <a:lnSpc>
                <a:spcPct val="100000"/>
              </a:lnSpc>
              <a:spcBef>
                <a:spcPts val="0"/>
              </a:spcBef>
              <a:spcAft>
                <a:spcPts val="0"/>
              </a:spcAft>
              <a:buFont typeface="+mj-lt"/>
              <a:buAutoNum type="arabicPeriod"/>
              <a:tabLst>
                <a:tab pos="457200" algn="l"/>
              </a:tabLst>
            </a:pPr>
            <a:endParaRPr lang="en-US" dirty="0">
              <a:latin typeface="Calibri" panose="020F0502020204030204" pitchFamily="34" charset="0"/>
              <a:ea typeface="Times New Roman" panose="02020603050405020304" pitchFamily="18" charset="0"/>
            </a:endParaRPr>
          </a:p>
          <a:p>
            <a:pPr marL="514350" marR="0" lvl="0" indent="-514350">
              <a:lnSpc>
                <a:spcPct val="100000"/>
              </a:lnSpc>
              <a:spcBef>
                <a:spcPts val="0"/>
              </a:spcBef>
              <a:spcAft>
                <a:spcPts val="0"/>
              </a:spcAft>
              <a:buFont typeface="+mj-lt"/>
              <a:buAutoNum type="arabicPeriod"/>
              <a:tabLst>
                <a:tab pos="457200" algn="l"/>
              </a:tabLst>
            </a:pPr>
            <a:r>
              <a:rPr lang="en-US" dirty="0">
                <a:latin typeface="Calibri" panose="020F0502020204030204" pitchFamily="34" charset="0"/>
                <a:ea typeface="Times New Roman" panose="02020603050405020304" pitchFamily="18" charset="0"/>
              </a:rPr>
              <a:t>Determine what compliance gaps exist and carefully track their remediation</a:t>
            </a:r>
          </a:p>
          <a:p>
            <a:pPr marL="514350" marR="0" lvl="0" indent="-514350">
              <a:lnSpc>
                <a:spcPct val="100000"/>
              </a:lnSpc>
              <a:spcBef>
                <a:spcPts val="0"/>
              </a:spcBef>
              <a:spcAft>
                <a:spcPts val="0"/>
              </a:spcAft>
              <a:buFont typeface="+mj-lt"/>
              <a:buAutoNum type="arabicPeriod"/>
              <a:tabLst>
                <a:tab pos="457200" algn="l"/>
              </a:tabLst>
            </a:pPr>
            <a:endParaRPr lang="en-US" dirty="0">
              <a:latin typeface="Calibri" panose="020F0502020204030204" pitchFamily="34" charset="0"/>
              <a:ea typeface="Times New Roman" panose="02020603050405020304" pitchFamily="18" charset="0"/>
            </a:endParaRPr>
          </a:p>
          <a:p>
            <a:pPr marL="514350" marR="0" lvl="0" indent="-514350">
              <a:lnSpc>
                <a:spcPct val="100000"/>
              </a:lnSpc>
              <a:spcBef>
                <a:spcPts val="0"/>
              </a:spcBef>
              <a:spcAft>
                <a:spcPts val="0"/>
              </a:spcAft>
              <a:buFont typeface="+mj-lt"/>
              <a:buAutoNum type="arabicPeriod"/>
              <a:tabLst>
                <a:tab pos="457200" algn="l"/>
              </a:tabLst>
            </a:pPr>
            <a:r>
              <a:rPr lang="en-US" dirty="0">
                <a:latin typeface="Calibri" panose="020F0502020204030204" pitchFamily="34" charset="0"/>
                <a:ea typeface="Times New Roman" panose="02020603050405020304" pitchFamily="18" charset="0"/>
              </a:rPr>
              <a:t>Accurately report your cybersecurity compliance</a:t>
            </a:r>
          </a:p>
          <a:p>
            <a:pPr marL="514350" marR="0" lvl="0" indent="-514350">
              <a:lnSpc>
                <a:spcPct val="100000"/>
              </a:lnSpc>
              <a:spcBef>
                <a:spcPts val="0"/>
              </a:spcBef>
              <a:spcAft>
                <a:spcPts val="0"/>
              </a:spcAft>
              <a:buFont typeface="+mj-lt"/>
              <a:buAutoNum type="arabicPeriod"/>
              <a:tabLst>
                <a:tab pos="457200" algn="l"/>
              </a:tabLst>
            </a:pPr>
            <a:endParaRPr lang="en-US" dirty="0">
              <a:latin typeface="Calibri" panose="020F0502020204030204" pitchFamily="34" charset="0"/>
              <a:ea typeface="Times New Roman" panose="02020603050405020304" pitchFamily="18" charset="0"/>
            </a:endParaRPr>
          </a:p>
          <a:p>
            <a:pPr marL="514350" marR="0" lvl="0" indent="-514350">
              <a:lnSpc>
                <a:spcPct val="100000"/>
              </a:lnSpc>
              <a:spcBef>
                <a:spcPts val="0"/>
              </a:spcBef>
              <a:spcAft>
                <a:spcPts val="0"/>
              </a:spcAft>
              <a:buFont typeface="+mj-lt"/>
              <a:buAutoNum type="arabicPeriod"/>
              <a:tabLst>
                <a:tab pos="457200" algn="l"/>
              </a:tabLst>
            </a:pPr>
            <a:r>
              <a:rPr lang="en-US" dirty="0">
                <a:latin typeface="Calibri" panose="020F0502020204030204" pitchFamily="34" charset="0"/>
                <a:ea typeface="Times New Roman" panose="02020603050405020304" pitchFamily="18" charset="0"/>
              </a:rPr>
              <a:t>Conduct cybersecurity risk assessments and audits under attorney-client privilege, where possible</a:t>
            </a:r>
            <a:endParaRPr lang="en-US" dirty="0">
              <a:latin typeface="Calibri" panose="020F0502020204030204" pitchFamily="34" charset="0"/>
              <a:ea typeface="Calibri" panose="020F0502020204030204" pitchFamily="34" charset="0"/>
            </a:endParaRPr>
          </a:p>
          <a:p>
            <a:pPr>
              <a:spcAft>
                <a:spcPts val="1200"/>
              </a:spcAft>
            </a:pPr>
            <a:endParaRPr lang="en-US" sz="2400" dirty="0"/>
          </a:p>
          <a:p>
            <a:pPr>
              <a:spcAft>
                <a:spcPts val="1200"/>
              </a:spcAft>
            </a:pPr>
            <a:endParaRPr lang="en-US" sz="2400" dirty="0"/>
          </a:p>
          <a:p>
            <a:pPr lvl="2">
              <a:spcAft>
                <a:spcPts val="1200"/>
              </a:spcAft>
            </a:pPr>
            <a:endParaRPr lang="en-US" sz="2400" dirty="0"/>
          </a:p>
        </p:txBody>
      </p:sp>
      <p:sp>
        <p:nvSpPr>
          <p:cNvPr id="4" name="Slide Number Placeholder 3">
            <a:extLst>
              <a:ext uri="{FF2B5EF4-FFF2-40B4-BE49-F238E27FC236}">
                <a16:creationId xmlns:a16="http://schemas.microsoft.com/office/drawing/2014/main" id="{0711A921-0E28-4831-A9DA-02CBCFF5D246}"/>
              </a:ext>
            </a:extLst>
          </p:cNvPr>
          <p:cNvSpPr>
            <a:spLocks noGrp="1"/>
          </p:cNvSpPr>
          <p:nvPr>
            <p:ph type="sldNum" sz="quarter" idx="4"/>
          </p:nvPr>
        </p:nvSpPr>
        <p:spPr/>
        <p:txBody>
          <a:bodyPr/>
          <a:lstStyle/>
          <a:p>
            <a:r>
              <a:rPr lang="en-US"/>
              <a:t>Crowell &amp; Moring LLP  | </a:t>
            </a:r>
            <a:fld id="{CC06B453-77CD-4C54-8EEC-278DA547C9E8}" type="slidenum">
              <a:rPr lang="en-US" smtClean="0"/>
              <a:pPr/>
              <a:t>39</a:t>
            </a:fld>
            <a:endParaRPr lang="en-US" dirty="0"/>
          </a:p>
        </p:txBody>
      </p:sp>
    </p:spTree>
    <p:extLst>
      <p:ext uri="{BB962C8B-B14F-4D97-AF65-F5344CB8AC3E}">
        <p14:creationId xmlns:p14="http://schemas.microsoft.com/office/powerpoint/2010/main" val="8932496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F7879-435D-401C-AD9C-25953DD96E83}"/>
              </a:ext>
            </a:extLst>
          </p:cNvPr>
          <p:cNvSpPr>
            <a:spLocks noGrp="1"/>
          </p:cNvSpPr>
          <p:nvPr>
            <p:ph type="title"/>
          </p:nvPr>
        </p:nvSpPr>
        <p:spPr/>
        <p:txBody>
          <a:bodyPr/>
          <a:lstStyle/>
          <a:p>
            <a:r>
              <a:rPr lang="en-US"/>
              <a:t>Contact Information</a:t>
            </a:r>
          </a:p>
        </p:txBody>
      </p:sp>
      <p:sp>
        <p:nvSpPr>
          <p:cNvPr id="3" name="Slide Number Placeholder 2">
            <a:extLst>
              <a:ext uri="{FF2B5EF4-FFF2-40B4-BE49-F238E27FC236}">
                <a16:creationId xmlns:a16="http://schemas.microsoft.com/office/drawing/2014/main" id="{3B59020E-B316-4B24-B01C-D90238242B12}"/>
              </a:ext>
            </a:extLst>
          </p:cNvPr>
          <p:cNvSpPr>
            <a:spLocks noGrp="1"/>
          </p:cNvSpPr>
          <p:nvPr>
            <p:ph type="sldNum" sz="quarter" idx="10"/>
          </p:nvPr>
        </p:nvSpPr>
        <p:spPr/>
        <p:txBody>
          <a:bodyPr/>
          <a:lstStyle/>
          <a:p>
            <a:r>
              <a:rPr lang="en-US"/>
              <a:t>Crowell &amp; Moring LLP  | </a:t>
            </a:r>
            <a:fld id="{CC06B453-77CD-4C54-8EEC-278DA547C9E8}" type="slidenum">
              <a:rPr lang="en-US" smtClean="0"/>
              <a:pPr/>
              <a:t>40</a:t>
            </a:fld>
            <a:endParaRPr lang="en-US"/>
          </a:p>
        </p:txBody>
      </p:sp>
      <p:pic>
        <p:nvPicPr>
          <p:cNvPr id="6" name="Picture Placeholder 5">
            <a:extLst>
              <a:ext uri="{FF2B5EF4-FFF2-40B4-BE49-F238E27FC236}">
                <a16:creationId xmlns:a16="http://schemas.microsoft.com/office/drawing/2014/main" id="{47A50F53-A579-4482-9C2A-908A8FE03F1A}"/>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8549" r="15248"/>
          <a:stretch/>
        </p:blipFill>
        <p:spPr>
          <a:xfrm>
            <a:off x="6339707" y="1460077"/>
            <a:ext cx="1371600" cy="1302114"/>
          </a:xfrm>
        </p:spPr>
      </p:pic>
      <p:sp>
        <p:nvSpPr>
          <p:cNvPr id="5" name="Text Placeholder 4">
            <a:extLst>
              <a:ext uri="{FF2B5EF4-FFF2-40B4-BE49-F238E27FC236}">
                <a16:creationId xmlns:a16="http://schemas.microsoft.com/office/drawing/2014/main" id="{E8339B7D-9AA5-4928-93B4-4DEE65424932}"/>
              </a:ext>
            </a:extLst>
          </p:cNvPr>
          <p:cNvSpPr>
            <a:spLocks noGrp="1"/>
          </p:cNvSpPr>
          <p:nvPr>
            <p:ph type="body" sz="quarter" idx="14"/>
          </p:nvPr>
        </p:nvSpPr>
        <p:spPr>
          <a:xfrm>
            <a:off x="8005554" y="1562588"/>
            <a:ext cx="1828800" cy="1371600"/>
          </a:xfrm>
        </p:spPr>
        <p:txBody>
          <a:bodyPr>
            <a:normAutofit/>
          </a:bodyPr>
          <a:lstStyle/>
          <a:p>
            <a:pPr lvl="0">
              <a:lnSpc>
                <a:spcPct val="100000"/>
              </a:lnSpc>
              <a:spcBef>
                <a:spcPts val="0"/>
              </a:spcBef>
              <a:spcAft>
                <a:spcPts val="1200"/>
              </a:spcAft>
            </a:pPr>
            <a:r>
              <a:rPr lang="en-US" sz="1800" dirty="0">
                <a:solidFill>
                  <a:srgbClr val="001D67"/>
                </a:solidFill>
              </a:rPr>
              <a:t>Payal Nanavati</a:t>
            </a:r>
          </a:p>
          <a:p>
            <a:pPr lvl="0">
              <a:lnSpc>
                <a:spcPct val="100000"/>
              </a:lnSpc>
              <a:spcBef>
                <a:spcPts val="0"/>
              </a:spcBef>
            </a:pPr>
            <a:r>
              <a:rPr lang="en-US" dirty="0">
                <a:solidFill>
                  <a:srgbClr val="001D67"/>
                </a:solidFill>
              </a:rPr>
              <a:t>Counsel, Crowell &amp; Moring </a:t>
            </a:r>
          </a:p>
          <a:p>
            <a:pPr lvl="0">
              <a:lnSpc>
                <a:spcPct val="100000"/>
              </a:lnSpc>
              <a:spcBef>
                <a:spcPts val="0"/>
              </a:spcBef>
            </a:pPr>
            <a:r>
              <a:rPr lang="en-US" dirty="0">
                <a:solidFill>
                  <a:srgbClr val="001D67"/>
                </a:solidFill>
              </a:rPr>
              <a:t>pnanavati@crowell.com </a:t>
            </a:r>
          </a:p>
          <a:p>
            <a:pPr lvl="0">
              <a:lnSpc>
                <a:spcPct val="100000"/>
              </a:lnSpc>
              <a:spcBef>
                <a:spcPts val="0"/>
              </a:spcBef>
              <a:spcAft>
                <a:spcPts val="600"/>
              </a:spcAft>
            </a:pPr>
            <a:r>
              <a:rPr lang="en-US" dirty="0">
                <a:solidFill>
                  <a:srgbClr val="001D67"/>
                </a:solidFill>
              </a:rPr>
              <a:t>+1.202.624.2580</a:t>
            </a:r>
          </a:p>
          <a:p>
            <a:pPr lvl="0">
              <a:lnSpc>
                <a:spcPct val="100000"/>
              </a:lnSpc>
              <a:spcBef>
                <a:spcPts val="0"/>
              </a:spcBef>
              <a:spcAft>
                <a:spcPts val="600"/>
              </a:spcAft>
            </a:pPr>
            <a:endParaRPr lang="en-US" dirty="0">
              <a:solidFill>
                <a:srgbClr val="001D67"/>
              </a:solidFill>
            </a:endParaRPr>
          </a:p>
        </p:txBody>
      </p:sp>
      <p:sp>
        <p:nvSpPr>
          <p:cNvPr id="9" name="Text Placeholder 8">
            <a:extLst>
              <a:ext uri="{FF2B5EF4-FFF2-40B4-BE49-F238E27FC236}">
                <a16:creationId xmlns:a16="http://schemas.microsoft.com/office/drawing/2014/main" id="{06AADC62-5E0D-43FD-A3F5-BF6E659AB69A}"/>
              </a:ext>
            </a:extLst>
          </p:cNvPr>
          <p:cNvSpPr>
            <a:spLocks noGrp="1"/>
          </p:cNvSpPr>
          <p:nvPr>
            <p:ph type="body" sz="quarter" idx="18"/>
          </p:nvPr>
        </p:nvSpPr>
        <p:spPr>
          <a:xfrm>
            <a:off x="3482714" y="1464477"/>
            <a:ext cx="1828800" cy="1371600"/>
          </a:xfrm>
        </p:spPr>
        <p:txBody>
          <a:bodyPr>
            <a:normAutofit/>
          </a:bodyPr>
          <a:lstStyle/>
          <a:p>
            <a:pPr lvl="0">
              <a:lnSpc>
                <a:spcPct val="100000"/>
              </a:lnSpc>
              <a:spcBef>
                <a:spcPts val="0"/>
              </a:spcBef>
              <a:spcAft>
                <a:spcPts val="1200"/>
              </a:spcAft>
            </a:pPr>
            <a:r>
              <a:rPr lang="en-US" sz="1800" dirty="0">
                <a:solidFill>
                  <a:srgbClr val="001D67"/>
                </a:solidFill>
              </a:rPr>
              <a:t>Michael Gruden</a:t>
            </a:r>
            <a:br>
              <a:rPr lang="en-US" sz="1800" dirty="0">
                <a:solidFill>
                  <a:srgbClr val="001D67"/>
                </a:solidFill>
              </a:rPr>
            </a:br>
            <a:r>
              <a:rPr lang="en-US" sz="1800" dirty="0">
                <a:solidFill>
                  <a:srgbClr val="001D67"/>
                </a:solidFill>
              </a:rPr>
              <a:t>CMMC-RP, CIPP-G</a:t>
            </a:r>
          </a:p>
          <a:p>
            <a:pPr lvl="0">
              <a:lnSpc>
                <a:spcPct val="100000"/>
              </a:lnSpc>
              <a:spcBef>
                <a:spcPts val="0"/>
              </a:spcBef>
            </a:pPr>
            <a:r>
              <a:rPr lang="en-US" dirty="0">
                <a:solidFill>
                  <a:srgbClr val="001D67"/>
                </a:solidFill>
              </a:rPr>
              <a:t>Counsel, Crowell &amp; Moring </a:t>
            </a:r>
          </a:p>
          <a:p>
            <a:pPr lvl="0">
              <a:lnSpc>
                <a:spcPct val="100000"/>
              </a:lnSpc>
              <a:spcBef>
                <a:spcPts val="0"/>
              </a:spcBef>
            </a:pPr>
            <a:r>
              <a:rPr lang="en-US" dirty="0">
                <a:solidFill>
                  <a:srgbClr val="001D67"/>
                </a:solidFill>
              </a:rPr>
              <a:t>mgruden@crowell.com</a:t>
            </a:r>
          </a:p>
          <a:p>
            <a:pPr lvl="0">
              <a:lnSpc>
                <a:spcPct val="100000"/>
              </a:lnSpc>
              <a:spcBef>
                <a:spcPts val="0"/>
              </a:spcBef>
              <a:spcAft>
                <a:spcPts val="600"/>
              </a:spcAft>
            </a:pPr>
            <a:r>
              <a:rPr lang="en-US" dirty="0">
                <a:solidFill>
                  <a:srgbClr val="001D67"/>
                </a:solidFill>
              </a:rPr>
              <a:t>+1.</a:t>
            </a:r>
            <a:r>
              <a:rPr lang="en-US" dirty="0"/>
              <a:t>202.624.2545 </a:t>
            </a:r>
            <a:endParaRPr lang="en-US" dirty="0">
              <a:solidFill>
                <a:srgbClr val="001D67"/>
              </a:solidFill>
            </a:endParaRPr>
          </a:p>
        </p:txBody>
      </p:sp>
      <p:sp>
        <p:nvSpPr>
          <p:cNvPr id="18" name="Text Placeholder 17">
            <a:extLst>
              <a:ext uri="{FF2B5EF4-FFF2-40B4-BE49-F238E27FC236}">
                <a16:creationId xmlns:a16="http://schemas.microsoft.com/office/drawing/2014/main" id="{6E7964E6-4983-4BF0-9E79-E5EF403035CD}"/>
              </a:ext>
            </a:extLst>
          </p:cNvPr>
          <p:cNvSpPr>
            <a:spLocks noGrp="1"/>
          </p:cNvSpPr>
          <p:nvPr>
            <p:ph type="body" sz="quarter" idx="21"/>
          </p:nvPr>
        </p:nvSpPr>
        <p:spPr>
          <a:xfrm>
            <a:off x="1804663" y="3108962"/>
            <a:ext cx="3356102" cy="3108958"/>
          </a:xfrm>
        </p:spPr>
        <p:txBody>
          <a:bodyPr>
            <a:normAutofit lnSpcReduction="10000"/>
          </a:bodyPr>
          <a:lstStyle/>
          <a:p>
            <a:r>
              <a:rPr lang="en-US" b="1" dirty="0"/>
              <a:t>Michael G. Gruden</a:t>
            </a:r>
            <a:r>
              <a:rPr lang="en-US" dirty="0"/>
              <a:t>, a counsel at Crowell &amp; Moring, is a former Pentagon information technology acquisition branch chief and a leading cybersecurity lawyer who helps government contractors navigate privacy, cybersecurity, and contract compliance requirements.  Drawing from his experience at the U.S. Department of Defense and U.S. Department of Homeland Security, Michael represents some of the nation's largest defense contractors and tech companies as they prepare to meet the Cybersecurity Maturity Model Certification (CMMC) requirements and mitigate cyber threats.  Michael is a Registered Practitioner under the CMMC framework and is also a Certified Information Privacy Professional with a U.S. government concentration (CIPP/G). </a:t>
            </a:r>
          </a:p>
          <a:p>
            <a:endParaRPr lang="en-US" dirty="0"/>
          </a:p>
        </p:txBody>
      </p:sp>
      <p:sp>
        <p:nvSpPr>
          <p:cNvPr id="11" name="Text Placeholder 16">
            <a:extLst>
              <a:ext uri="{FF2B5EF4-FFF2-40B4-BE49-F238E27FC236}">
                <a16:creationId xmlns:a16="http://schemas.microsoft.com/office/drawing/2014/main" id="{0D75FCC1-7C6A-7330-BFF3-6BB0061F0623}"/>
              </a:ext>
            </a:extLst>
          </p:cNvPr>
          <p:cNvSpPr txBox="1">
            <a:spLocks/>
          </p:cNvSpPr>
          <p:nvPr/>
        </p:nvSpPr>
        <p:spPr>
          <a:xfrm>
            <a:off x="6339708" y="3078536"/>
            <a:ext cx="3256966" cy="3328322"/>
          </a:xfrm>
          <a:prstGeom prst="rect">
            <a:avLst/>
          </a:prstGeom>
        </p:spPr>
        <p:txBody>
          <a:bodyPr vert="horz" lIns="0" tIns="0" rIns="0" bIns="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Calibri" panose="020F0502020204030204" pitchFamily="34" charset="0"/>
              <a:buNone/>
              <a:defRPr sz="1400" kern="1200">
                <a:solidFill>
                  <a:schemeClr val="tx2"/>
                </a:solidFill>
                <a:latin typeface="+mn-lt"/>
                <a:ea typeface="+mn-ea"/>
                <a:cs typeface="+mn-cs"/>
              </a:defRPr>
            </a:lvl2pPr>
            <a:lvl3pPr marL="914400" indent="0" algn="l" defTabSz="914400" rtl="0" eaLnBrk="1" latinLnBrk="0" hangingPunct="1">
              <a:lnSpc>
                <a:spcPct val="90000"/>
              </a:lnSpc>
              <a:spcBef>
                <a:spcPts val="500"/>
              </a:spcBef>
              <a:buSzPct val="85000"/>
              <a:buFont typeface="Courier New" panose="02070309020205020404" pitchFamily="49" charset="0"/>
              <a:buNone/>
              <a:defRPr sz="1400" kern="1200">
                <a:solidFill>
                  <a:schemeClr val="tx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2"/>
                </a:solidFill>
                <a:latin typeface="+mn-lt"/>
                <a:ea typeface="+mn-ea"/>
                <a:cs typeface="+mn-cs"/>
              </a:defRPr>
            </a:lvl4pPr>
            <a:lvl5pPr marL="1828800" indent="0" algn="l" defTabSz="914400" rtl="0" eaLnBrk="1" latinLnBrk="0" hangingPunct="1">
              <a:lnSpc>
                <a:spcPct val="90000"/>
              </a:lnSpc>
              <a:spcBef>
                <a:spcPts val="500"/>
              </a:spcBef>
              <a:buFont typeface="Calibri" panose="020F0502020204030204" pitchFamily="34" charset="0"/>
              <a:buNone/>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Payal Nanavati </a:t>
            </a:r>
            <a:r>
              <a:rPr lang="en-US" dirty="0"/>
              <a:t>is a counsel and practices in the Health Care and Government Contracts groups. </a:t>
            </a:r>
            <a:r>
              <a:rPr lang="en-US" dirty="0" err="1"/>
              <a:t>Payal’s</a:t>
            </a:r>
            <a:r>
              <a:rPr lang="en-US" dirty="0"/>
              <a:t> practice covers a wide range of investigation, counseling, and litigation matters for companies in the government contracts and health care industries, two of the most highly regulated industries in the United States. Payal advises and advocates for government contractors and health care entities facing government investigations or high stakes litigation, with a particular focus on the False Claims Act, which is a heightened risk for members of both industries. Payal helps clients conduct internal investigations and strategically navigate regulatory inquiries, civil investigative demands, and subpoenas issued by federal and state agencies. </a:t>
            </a:r>
            <a:endParaRPr lang="en-US" dirty="0">
              <a:ea typeface="Calibri"/>
              <a:cs typeface="Calibri"/>
            </a:endParaRPr>
          </a:p>
        </p:txBody>
      </p:sp>
      <p:pic>
        <p:nvPicPr>
          <p:cNvPr id="16" name="Picture Placeholder 15">
            <a:extLst>
              <a:ext uri="{FF2B5EF4-FFF2-40B4-BE49-F238E27FC236}">
                <a16:creationId xmlns:a16="http://schemas.microsoft.com/office/drawing/2014/main" id="{7EC5AA8F-9F3F-41DC-9DD6-CD1C91BB9AB9}"/>
              </a:ext>
            </a:extLst>
          </p:cNvPr>
          <p:cNvPicPr>
            <a:picLocks noGrp="1" noChangeAspect="1"/>
          </p:cNvPicPr>
          <p:nvPr>
            <p:ph type="pic" sz="quarter" idx="17"/>
          </p:nvPr>
        </p:nvPicPr>
        <p:blipFill rotWithShape="1">
          <a:blip r:embed="rId3">
            <a:extLst>
              <a:ext uri="{28A0092B-C50C-407E-A947-70E740481C1C}">
                <a14:useLocalDpi xmlns:a14="http://schemas.microsoft.com/office/drawing/2010/main" val="0"/>
              </a:ext>
            </a:extLst>
          </a:blip>
          <a:srcRect l="13540" r="13540" b="5066"/>
          <a:stretch/>
        </p:blipFill>
        <p:spPr>
          <a:xfrm>
            <a:off x="1833892" y="1460077"/>
            <a:ext cx="1371600" cy="1302114"/>
          </a:xfrm>
        </p:spPr>
      </p:pic>
    </p:spTree>
    <p:extLst>
      <p:ext uri="{BB962C8B-B14F-4D97-AF65-F5344CB8AC3E}">
        <p14:creationId xmlns:p14="http://schemas.microsoft.com/office/powerpoint/2010/main" val="21261221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1760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800" b="1" dirty="0"/>
              <a:t>Controlled Unclassified Information (CUI) </a:t>
            </a:r>
          </a:p>
        </p:txBody>
      </p:sp>
      <p:sp>
        <p:nvSpPr>
          <p:cNvPr id="2" name="Content Placeholder 1"/>
          <p:cNvSpPr>
            <a:spLocks noGrp="1"/>
          </p:cNvSpPr>
          <p:nvPr>
            <p:ph idx="1"/>
          </p:nvPr>
        </p:nvSpPr>
        <p:spPr>
          <a:xfrm>
            <a:off x="640079" y="1554480"/>
            <a:ext cx="10194697" cy="4297680"/>
          </a:xfrm>
        </p:spPr>
        <p:txBody>
          <a:bodyPr>
            <a:normAutofit/>
          </a:bodyPr>
          <a:lstStyle/>
          <a:p>
            <a:pPr marL="655581" indent="-340070" defTabSz="1088221"/>
            <a:r>
              <a:rPr lang="en-US" sz="2533" dirty="0"/>
              <a:t>Specifically includes Health Information CUI Category</a:t>
            </a:r>
          </a:p>
          <a:p>
            <a:pPr marL="509118" lvl="1" indent="0">
              <a:buNone/>
            </a:pPr>
            <a:endParaRPr lang="en-US" dirty="0"/>
          </a:p>
        </p:txBody>
      </p:sp>
      <p:sp>
        <p:nvSpPr>
          <p:cNvPr id="5" name="Slide Number Placeholder 2">
            <a:extLst>
              <a:ext uri="{FF2B5EF4-FFF2-40B4-BE49-F238E27FC236}">
                <a16:creationId xmlns:a16="http://schemas.microsoft.com/office/drawing/2014/main" id="{5E995918-880E-4C75-BA71-19E72735FE9A}"/>
              </a:ext>
            </a:extLst>
          </p:cNvPr>
          <p:cNvSpPr txBox="1">
            <a:spLocks/>
          </p:cNvSpPr>
          <p:nvPr/>
        </p:nvSpPr>
        <p:spPr>
          <a:xfrm>
            <a:off x="10363199" y="6530368"/>
            <a:ext cx="1713119" cy="327632"/>
          </a:xfrm>
          <a:prstGeom prst="rect">
            <a:avLst/>
          </a:prstGeom>
        </p:spPr>
        <p:txBody>
          <a:bodyPr/>
          <a:lstStyle>
            <a:defPPr>
              <a:defRPr lang="en-US"/>
            </a:defPPr>
            <a:lvl1pPr marL="0" algn="l" defTabSz="816282" rtl="0" eaLnBrk="1" latinLnBrk="0" hangingPunct="1">
              <a:defRPr sz="1600" kern="1200">
                <a:solidFill>
                  <a:schemeClr val="tx1"/>
                </a:solidFill>
                <a:latin typeface="+mn-lt"/>
                <a:ea typeface="+mn-ea"/>
                <a:cs typeface="+mn-cs"/>
              </a:defRPr>
            </a:lvl1pPr>
            <a:lvl2pPr marL="408141" algn="l" defTabSz="816282" rtl="0" eaLnBrk="1" latinLnBrk="0" hangingPunct="1">
              <a:defRPr sz="1600" kern="1200">
                <a:solidFill>
                  <a:schemeClr val="tx1"/>
                </a:solidFill>
                <a:latin typeface="+mn-lt"/>
                <a:ea typeface="+mn-ea"/>
                <a:cs typeface="+mn-cs"/>
              </a:defRPr>
            </a:lvl2pPr>
            <a:lvl3pPr marL="816282" algn="l" defTabSz="816282" rtl="0" eaLnBrk="1" latinLnBrk="0" hangingPunct="1">
              <a:defRPr sz="1600" kern="1200">
                <a:solidFill>
                  <a:schemeClr val="tx1"/>
                </a:solidFill>
                <a:latin typeface="+mn-lt"/>
                <a:ea typeface="+mn-ea"/>
                <a:cs typeface="+mn-cs"/>
              </a:defRPr>
            </a:lvl3pPr>
            <a:lvl4pPr marL="1224423" algn="l" defTabSz="816282" rtl="0" eaLnBrk="1" latinLnBrk="0" hangingPunct="1">
              <a:defRPr sz="1600" kern="1200">
                <a:solidFill>
                  <a:schemeClr val="tx1"/>
                </a:solidFill>
                <a:latin typeface="+mn-lt"/>
                <a:ea typeface="+mn-ea"/>
                <a:cs typeface="+mn-cs"/>
              </a:defRPr>
            </a:lvl4pPr>
            <a:lvl5pPr marL="1632564" algn="l" defTabSz="816282" rtl="0" eaLnBrk="1" latinLnBrk="0" hangingPunct="1">
              <a:defRPr sz="1600" kern="1200">
                <a:solidFill>
                  <a:schemeClr val="tx1"/>
                </a:solidFill>
                <a:latin typeface="+mn-lt"/>
                <a:ea typeface="+mn-ea"/>
                <a:cs typeface="+mn-cs"/>
              </a:defRPr>
            </a:lvl5pPr>
            <a:lvl6pPr marL="2040705" algn="l" defTabSz="816282" rtl="0" eaLnBrk="1" latinLnBrk="0" hangingPunct="1">
              <a:defRPr sz="1600" kern="1200">
                <a:solidFill>
                  <a:schemeClr val="tx1"/>
                </a:solidFill>
                <a:latin typeface="+mn-lt"/>
                <a:ea typeface="+mn-ea"/>
                <a:cs typeface="+mn-cs"/>
              </a:defRPr>
            </a:lvl6pPr>
            <a:lvl7pPr marL="2448846" algn="l" defTabSz="816282" rtl="0" eaLnBrk="1" latinLnBrk="0" hangingPunct="1">
              <a:defRPr sz="1600" kern="1200">
                <a:solidFill>
                  <a:schemeClr val="tx1"/>
                </a:solidFill>
                <a:latin typeface="+mn-lt"/>
                <a:ea typeface="+mn-ea"/>
                <a:cs typeface="+mn-cs"/>
              </a:defRPr>
            </a:lvl7pPr>
            <a:lvl8pPr marL="2856988" algn="l" defTabSz="816282" rtl="0" eaLnBrk="1" latinLnBrk="0" hangingPunct="1">
              <a:defRPr sz="1600" kern="1200">
                <a:solidFill>
                  <a:schemeClr val="tx1"/>
                </a:solidFill>
                <a:latin typeface="+mn-lt"/>
                <a:ea typeface="+mn-ea"/>
                <a:cs typeface="+mn-cs"/>
              </a:defRPr>
            </a:lvl8pPr>
            <a:lvl9pPr marL="3265129" algn="l" defTabSz="816282" rtl="0" eaLnBrk="1" latinLnBrk="0" hangingPunct="1">
              <a:defRPr sz="1600" kern="1200">
                <a:solidFill>
                  <a:schemeClr val="tx1"/>
                </a:solidFill>
                <a:latin typeface="+mn-lt"/>
                <a:ea typeface="+mn-ea"/>
                <a:cs typeface="+mn-cs"/>
              </a:defRPr>
            </a:lvl9pPr>
          </a:lstStyle>
          <a:p>
            <a:endParaRPr lang="en-US" sz="1333" dirty="0">
              <a:solidFill>
                <a:srgbClr val="002D72"/>
              </a:solidFill>
            </a:endParaRPr>
          </a:p>
        </p:txBody>
      </p:sp>
      <p:sp>
        <p:nvSpPr>
          <p:cNvPr id="4" name="Slide Number Placeholder 3">
            <a:extLst>
              <a:ext uri="{FF2B5EF4-FFF2-40B4-BE49-F238E27FC236}">
                <a16:creationId xmlns:a16="http://schemas.microsoft.com/office/drawing/2014/main" id="{60302E8C-C114-44A3-BC7F-E6DC7AF19B53}"/>
              </a:ext>
            </a:extLst>
          </p:cNvPr>
          <p:cNvSpPr>
            <a:spLocks noGrp="1"/>
          </p:cNvSpPr>
          <p:nvPr>
            <p:ph type="sldNum" sz="quarter" idx="4"/>
          </p:nvPr>
        </p:nvSpPr>
        <p:spPr/>
        <p:txBody>
          <a:bodyPr/>
          <a:lstStyle/>
          <a:p>
            <a:r>
              <a:rPr lang="en-US">
                <a:solidFill>
                  <a:schemeClr val="tx1">
                    <a:lumMod val="65000"/>
                    <a:lumOff val="35000"/>
                  </a:schemeClr>
                </a:solidFill>
                <a:latin typeface="Calibri Light" panose="020F0302020204030204" pitchFamily="34" charset="0"/>
                <a:cs typeface="Calibri Light" panose="020F0302020204030204" pitchFamily="34" charset="0"/>
              </a:rPr>
              <a:t>Crowell &amp; Moring </a:t>
            </a:r>
            <a:r>
              <a:rPr lang="en-US">
                <a:solidFill>
                  <a:schemeClr val="bg1">
                    <a:lumMod val="50000"/>
                  </a:schemeClr>
                </a:solidFill>
              </a:rPr>
              <a:t>| </a:t>
            </a:r>
            <a:fld id="{318A0778-5E57-436E-A2D3-ABC8CA0B7B65}" type="slidenum">
              <a:rPr lang="en-US" smtClean="0">
                <a:solidFill>
                  <a:srgbClr val="002D72"/>
                </a:solidFill>
              </a:rPr>
              <a:pPr/>
              <a:t>4</a:t>
            </a:fld>
            <a:endParaRPr lang="en-US" dirty="0">
              <a:solidFill>
                <a:srgbClr val="002D72"/>
              </a:solidFill>
            </a:endParaRPr>
          </a:p>
        </p:txBody>
      </p:sp>
      <p:sp>
        <p:nvSpPr>
          <p:cNvPr id="6" name="Slide Number Placeholder 3">
            <a:extLst>
              <a:ext uri="{FF2B5EF4-FFF2-40B4-BE49-F238E27FC236}">
                <a16:creationId xmlns:a16="http://schemas.microsoft.com/office/drawing/2014/main" id="{4AC9603B-2791-4E05-858A-AC371DB0638A}"/>
              </a:ext>
            </a:extLst>
          </p:cNvPr>
          <p:cNvSpPr txBox="1">
            <a:spLocks/>
          </p:cNvSpPr>
          <p:nvPr/>
        </p:nvSpPr>
        <p:spPr>
          <a:xfrm>
            <a:off x="10059740" y="7131482"/>
            <a:ext cx="1371600" cy="137160"/>
          </a:xfrm>
          <a:prstGeom prst="rect">
            <a:avLst/>
          </a:prstGeom>
        </p:spPr>
        <p:txBody>
          <a:bodyPr vert="horz" lIns="0" tIns="0" rIns="0" bIns="0" rtlCol="0" anchor="ctr"/>
          <a:lstStyle>
            <a:defPPr>
              <a:defRPr lang="en-US"/>
            </a:defPPr>
            <a:lvl1pPr marL="0" algn="r" defTabSz="914400" rtl="0" eaLnBrk="1" latinLnBrk="0" hangingPunct="1">
              <a:defRPr sz="900" kern="1200">
                <a:solidFill>
                  <a:schemeClr val="tx2"/>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Crowell &amp; Moring LLP  | </a:t>
            </a:r>
            <a:fld id="{CC06B453-77CD-4C54-8EEC-278DA547C9E8}" type="slidenum">
              <a:rPr lang="en-US" smtClean="0"/>
              <a:pPr/>
              <a:t>4</a:t>
            </a:fld>
            <a:endParaRPr lang="en-US" dirty="0"/>
          </a:p>
        </p:txBody>
      </p:sp>
      <p:pic>
        <p:nvPicPr>
          <p:cNvPr id="7" name="Picture 6">
            <a:extLst>
              <a:ext uri="{FF2B5EF4-FFF2-40B4-BE49-F238E27FC236}">
                <a16:creationId xmlns:a16="http://schemas.microsoft.com/office/drawing/2014/main" id="{00F34382-9F43-49B0-AFA2-411B76E09A2B}"/>
              </a:ext>
            </a:extLst>
          </p:cNvPr>
          <p:cNvPicPr>
            <a:picLocks noChangeAspect="1"/>
          </p:cNvPicPr>
          <p:nvPr/>
        </p:nvPicPr>
        <p:blipFill rotWithShape="1">
          <a:blip r:embed="rId3"/>
          <a:srcRect l="987" r="8024"/>
          <a:stretch/>
        </p:blipFill>
        <p:spPr>
          <a:xfrm>
            <a:off x="579790" y="1920965"/>
            <a:ext cx="11093380" cy="42046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ontent Placeholder 2">
            <a:extLst>
              <a:ext uri="{FF2B5EF4-FFF2-40B4-BE49-F238E27FC236}">
                <a16:creationId xmlns:a16="http://schemas.microsoft.com/office/drawing/2014/main" id="{8F175D14-66CA-4B0D-BBC5-02FCACFDD7CD}"/>
              </a:ext>
            </a:extLst>
          </p:cNvPr>
          <p:cNvSpPr txBox="1">
            <a:spLocks/>
          </p:cNvSpPr>
          <p:nvPr/>
        </p:nvSpPr>
        <p:spPr>
          <a:xfrm>
            <a:off x="8166295" y="6217920"/>
            <a:ext cx="3792824" cy="312448"/>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457200" indent="-228600" algn="l" defTabSz="914400" rtl="0" eaLnBrk="1" latinLnBrk="0" hangingPunct="1">
              <a:lnSpc>
                <a:spcPct val="90000"/>
              </a:lnSpc>
              <a:spcBef>
                <a:spcPts val="500"/>
              </a:spcBef>
              <a:buFont typeface="Calibri" panose="020F0502020204030204" pitchFamily="34" charset="0"/>
              <a:buChar char="‒"/>
              <a:defRPr sz="2400" kern="1200">
                <a:solidFill>
                  <a:schemeClr val="tx2"/>
                </a:solidFill>
                <a:latin typeface="+mn-lt"/>
                <a:ea typeface="+mn-ea"/>
                <a:cs typeface="+mn-cs"/>
              </a:defRPr>
            </a:lvl2pPr>
            <a:lvl3pPr marL="685800" indent="-228600" algn="l" defTabSz="914400" rtl="0" eaLnBrk="1" latinLnBrk="0" hangingPunct="1">
              <a:lnSpc>
                <a:spcPct val="90000"/>
              </a:lnSpc>
              <a:spcBef>
                <a:spcPts val="500"/>
              </a:spcBef>
              <a:buSzPct val="85000"/>
              <a:buFont typeface="Courier New" panose="02070309020205020404" pitchFamily="49" charset="0"/>
              <a:buChar char="o"/>
              <a:defRPr sz="2000" kern="1200">
                <a:solidFill>
                  <a:schemeClr val="tx2"/>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1143000" indent="-228600" algn="l" defTabSz="914400" rtl="0" eaLnBrk="1" latinLnBrk="0" hangingPunct="1">
              <a:lnSpc>
                <a:spcPct val="90000"/>
              </a:lnSpc>
              <a:spcBef>
                <a:spcPts val="500"/>
              </a:spcBef>
              <a:buFont typeface="Calibri" panose="020F050202020403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t>https://www.archives.gov/cui/registry/category-list</a:t>
            </a:r>
          </a:p>
        </p:txBody>
      </p:sp>
    </p:spTree>
    <p:extLst>
      <p:ext uri="{BB962C8B-B14F-4D97-AF65-F5344CB8AC3E}">
        <p14:creationId xmlns:p14="http://schemas.microsoft.com/office/powerpoint/2010/main" val="530154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7FC5C-8DE8-41B0-8468-FDCB209C99F0}"/>
              </a:ext>
            </a:extLst>
          </p:cNvPr>
          <p:cNvSpPr>
            <a:spLocks noGrp="1"/>
          </p:cNvSpPr>
          <p:nvPr>
            <p:ph type="title"/>
          </p:nvPr>
        </p:nvSpPr>
        <p:spPr/>
        <p:txBody>
          <a:bodyPr>
            <a:normAutofit/>
          </a:bodyPr>
          <a:lstStyle/>
          <a:p>
            <a:r>
              <a:rPr lang="en-US" b="1" dirty="0"/>
              <a:t>CMMC Exceptions</a:t>
            </a:r>
          </a:p>
        </p:txBody>
      </p:sp>
      <p:sp>
        <p:nvSpPr>
          <p:cNvPr id="6" name="Content Placeholder 5">
            <a:extLst>
              <a:ext uri="{FF2B5EF4-FFF2-40B4-BE49-F238E27FC236}">
                <a16:creationId xmlns:a16="http://schemas.microsoft.com/office/drawing/2014/main" id="{FC247E29-FBC7-48E4-AF76-DDFD159A7DD2}"/>
              </a:ext>
            </a:extLst>
          </p:cNvPr>
          <p:cNvSpPr>
            <a:spLocks noGrp="1"/>
          </p:cNvSpPr>
          <p:nvPr>
            <p:ph idx="1"/>
          </p:nvPr>
        </p:nvSpPr>
        <p:spPr/>
        <p:txBody>
          <a:bodyPr>
            <a:normAutofit/>
          </a:bodyPr>
          <a:lstStyle/>
          <a:p>
            <a:pPr marL="0" indent="0">
              <a:buNone/>
            </a:pPr>
            <a:endParaRPr lang="en-US" dirty="0"/>
          </a:p>
          <a:p>
            <a:pPr marL="0" indent="0">
              <a:buNone/>
            </a:pPr>
            <a:r>
              <a:rPr lang="en-US" dirty="0"/>
              <a:t>“(c) </a:t>
            </a:r>
            <a:r>
              <a:rPr lang="en-US" dirty="0" err="1"/>
              <a:t>CMMC</a:t>
            </a:r>
            <a:r>
              <a:rPr lang="en-US" dirty="0"/>
              <a:t> Program requirements apply to all DoD solicitations and contracts pursuant to which a defense contractor or subcontractor will process, store, or transmit </a:t>
            </a:r>
            <a:r>
              <a:rPr lang="en-US" dirty="0" err="1"/>
              <a:t>FCI</a:t>
            </a:r>
            <a:r>
              <a:rPr lang="en-US" dirty="0"/>
              <a:t> or CUI on unclassified contractor information systems, including those for the acquisition of commercial items (except those exclusively for COTS items) valued at greater than the </a:t>
            </a:r>
            <a:r>
              <a:rPr lang="en-US" dirty="0" err="1"/>
              <a:t>micropurchase</a:t>
            </a:r>
            <a:r>
              <a:rPr lang="en-US" dirty="0"/>
              <a:t> threshold.”</a:t>
            </a:r>
          </a:p>
          <a:p>
            <a:pPr marL="0" indent="0">
              <a:buNone/>
            </a:pPr>
            <a:r>
              <a:rPr lang="en-US" dirty="0"/>
              <a:t>							32 CFR § 170.3</a:t>
            </a:r>
          </a:p>
          <a:p>
            <a:endParaRPr lang="en-US" dirty="0"/>
          </a:p>
        </p:txBody>
      </p:sp>
    </p:spTree>
    <p:extLst>
      <p:ext uri="{BB962C8B-B14F-4D97-AF65-F5344CB8AC3E}">
        <p14:creationId xmlns:p14="http://schemas.microsoft.com/office/powerpoint/2010/main" val="2216742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E1FFD-4B1C-4422-AF8C-E5447AD4BFE5}"/>
              </a:ext>
            </a:extLst>
          </p:cNvPr>
          <p:cNvSpPr>
            <a:spLocks noGrp="1"/>
          </p:cNvSpPr>
          <p:nvPr>
            <p:ph type="title"/>
          </p:nvPr>
        </p:nvSpPr>
        <p:spPr/>
        <p:txBody>
          <a:bodyPr/>
          <a:lstStyle/>
          <a:p>
            <a:r>
              <a:rPr lang="en-US" b="1" dirty="0"/>
              <a:t>Commercially Off the Shelf (COTS) Determination</a:t>
            </a:r>
            <a:endParaRPr lang="en-US" dirty="0"/>
          </a:p>
        </p:txBody>
      </p:sp>
      <p:sp>
        <p:nvSpPr>
          <p:cNvPr id="3" name="Content Placeholder 2">
            <a:extLst>
              <a:ext uri="{FF2B5EF4-FFF2-40B4-BE49-F238E27FC236}">
                <a16:creationId xmlns:a16="http://schemas.microsoft.com/office/drawing/2014/main" id="{CF1C3D5D-16D9-49ED-AE69-B7FF8AE52E5B}"/>
              </a:ext>
            </a:extLst>
          </p:cNvPr>
          <p:cNvSpPr>
            <a:spLocks noGrp="1"/>
          </p:cNvSpPr>
          <p:nvPr>
            <p:ph idx="1"/>
          </p:nvPr>
        </p:nvSpPr>
        <p:spPr/>
        <p:txBody>
          <a:bodyPr>
            <a:normAutofit lnSpcReduction="10000"/>
          </a:bodyPr>
          <a:lstStyle/>
          <a:p>
            <a:pPr marL="0" indent="0" fontAlgn="base">
              <a:buNone/>
            </a:pPr>
            <a:r>
              <a:rPr lang="en-US" i="1" dirty="0"/>
              <a:t>Commercially available off-the-shelf (COTS) item</a:t>
            </a:r>
            <a:r>
              <a:rPr lang="en-US" dirty="0"/>
              <a:t> —</a:t>
            </a:r>
          </a:p>
          <a:p>
            <a:pPr marL="514350" indent="-514350" fontAlgn="base">
              <a:buFont typeface="+mj-lt"/>
              <a:buAutoNum type="arabicPeriod"/>
            </a:pPr>
            <a:r>
              <a:rPr lang="en-US" dirty="0"/>
              <a:t>A product, other than real property, that is of a type customarily used by the general public or by nongovernmental entities for purposes other than governmental purposes, and has been offered, sold, leased, or licensed to the general public </a:t>
            </a:r>
          </a:p>
          <a:p>
            <a:pPr marL="514350" indent="-514350" fontAlgn="base">
              <a:buFont typeface="+mj-lt"/>
              <a:buAutoNum type="arabicPeriod"/>
            </a:pPr>
            <a:r>
              <a:rPr lang="en-US" dirty="0"/>
              <a:t>Sold in substantial quantities in the commercial marketplace</a:t>
            </a:r>
          </a:p>
          <a:p>
            <a:pPr marL="514350" indent="-514350" fontAlgn="base">
              <a:buFont typeface="+mj-lt"/>
              <a:buAutoNum type="arabicPeriod"/>
            </a:pPr>
            <a:r>
              <a:rPr lang="en-US" dirty="0"/>
              <a:t>Offered to the Government, under a contract or subcontract at any tier, without modification, in the same form in which it is sold in the commercial marketplace</a:t>
            </a:r>
          </a:p>
        </p:txBody>
      </p:sp>
      <p:sp>
        <p:nvSpPr>
          <p:cNvPr id="4" name="Slide Number Placeholder 3">
            <a:extLst>
              <a:ext uri="{FF2B5EF4-FFF2-40B4-BE49-F238E27FC236}">
                <a16:creationId xmlns:a16="http://schemas.microsoft.com/office/drawing/2014/main" id="{67EB8023-F93A-4F18-9DBF-58B077B24236}"/>
              </a:ext>
            </a:extLst>
          </p:cNvPr>
          <p:cNvSpPr>
            <a:spLocks noGrp="1"/>
          </p:cNvSpPr>
          <p:nvPr>
            <p:ph type="sldNum" sz="quarter" idx="4"/>
          </p:nvPr>
        </p:nvSpPr>
        <p:spPr/>
        <p:txBody>
          <a:bodyPr/>
          <a:lstStyle/>
          <a:p>
            <a:r>
              <a:rPr lang="en-US"/>
              <a:t>Crowell &amp; Moring LLP  | </a:t>
            </a:r>
            <a:fld id="{CC06B453-77CD-4C54-8EEC-278DA547C9E8}" type="slidenum">
              <a:rPr lang="en-US" smtClean="0"/>
              <a:pPr/>
              <a:t>6</a:t>
            </a:fld>
            <a:endParaRPr lang="en-US" dirty="0"/>
          </a:p>
        </p:txBody>
      </p:sp>
    </p:spTree>
    <p:extLst>
      <p:ext uri="{BB962C8B-B14F-4D97-AF65-F5344CB8AC3E}">
        <p14:creationId xmlns:p14="http://schemas.microsoft.com/office/powerpoint/2010/main" val="2998285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E8D3C-81E9-4045-B148-828145FEEE05}"/>
              </a:ext>
            </a:extLst>
          </p:cNvPr>
          <p:cNvSpPr>
            <a:spLocks noGrp="1"/>
          </p:cNvSpPr>
          <p:nvPr>
            <p:ph type="title"/>
          </p:nvPr>
        </p:nvSpPr>
        <p:spPr/>
        <p:txBody>
          <a:bodyPr/>
          <a:lstStyle/>
          <a:p>
            <a:r>
              <a:rPr lang="en-US" dirty="0"/>
              <a:t>How We Got Here</a:t>
            </a:r>
          </a:p>
        </p:txBody>
      </p:sp>
      <p:sp>
        <p:nvSpPr>
          <p:cNvPr id="4" name="Slide Number Placeholder 3">
            <a:extLst>
              <a:ext uri="{FF2B5EF4-FFF2-40B4-BE49-F238E27FC236}">
                <a16:creationId xmlns:a16="http://schemas.microsoft.com/office/drawing/2014/main" id="{6A643B2D-B2E3-49D4-A0BE-91529F7C689E}"/>
              </a:ext>
            </a:extLst>
          </p:cNvPr>
          <p:cNvSpPr>
            <a:spLocks noGrp="1"/>
          </p:cNvSpPr>
          <p:nvPr>
            <p:ph type="sldNum" sz="quarter" idx="4"/>
          </p:nvPr>
        </p:nvSpPr>
        <p:spPr/>
        <p:txBody>
          <a:bodyPr/>
          <a:lstStyle/>
          <a:p>
            <a:r>
              <a:rPr lang="en-US"/>
              <a:t>Crowell &amp; Moring LLP  | </a:t>
            </a:r>
            <a:fld id="{CC06B453-77CD-4C54-8EEC-278DA547C9E8}" type="slidenum">
              <a:rPr lang="en-US" smtClean="0"/>
              <a:pPr/>
              <a:t>7</a:t>
            </a:fld>
            <a:endParaRPr lang="en-US" dirty="0"/>
          </a:p>
        </p:txBody>
      </p:sp>
    </p:spTree>
    <p:extLst>
      <p:ext uri="{BB962C8B-B14F-4D97-AF65-F5344CB8AC3E}">
        <p14:creationId xmlns:p14="http://schemas.microsoft.com/office/powerpoint/2010/main" val="2842679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8B892-7D24-4A56-977E-CEBAA70CA200}"/>
              </a:ext>
            </a:extLst>
          </p:cNvPr>
          <p:cNvSpPr>
            <a:spLocks noGrp="1"/>
          </p:cNvSpPr>
          <p:nvPr>
            <p:ph type="title"/>
          </p:nvPr>
        </p:nvSpPr>
        <p:spPr/>
        <p:txBody>
          <a:bodyPr/>
          <a:lstStyle/>
          <a:p>
            <a:r>
              <a:rPr lang="en-US" b="1" dirty="0"/>
              <a:t>NIST Cybersecurity Standards</a:t>
            </a:r>
          </a:p>
        </p:txBody>
      </p:sp>
      <p:sp>
        <p:nvSpPr>
          <p:cNvPr id="3" name="Content Placeholder 2">
            <a:extLst>
              <a:ext uri="{FF2B5EF4-FFF2-40B4-BE49-F238E27FC236}">
                <a16:creationId xmlns:a16="http://schemas.microsoft.com/office/drawing/2014/main" id="{E01338DE-E7E9-4602-A730-FA41AC4FB897}"/>
              </a:ext>
            </a:extLst>
          </p:cNvPr>
          <p:cNvSpPr>
            <a:spLocks noGrp="1"/>
          </p:cNvSpPr>
          <p:nvPr>
            <p:ph idx="1"/>
          </p:nvPr>
        </p:nvSpPr>
        <p:spPr>
          <a:xfrm>
            <a:off x="640078" y="1367242"/>
            <a:ext cx="10972799" cy="4047380"/>
          </a:xfrm>
          <a:noFill/>
        </p:spPr>
        <p:txBody>
          <a:bodyPr>
            <a:noAutofit/>
          </a:bodyPr>
          <a:lstStyle/>
          <a:p>
            <a:pPr>
              <a:spcAft>
                <a:spcPts val="600"/>
              </a:spcAft>
            </a:pPr>
            <a:r>
              <a:rPr lang="en-US" sz="2000" dirty="0"/>
              <a:t>NIST = National Institute of Standards &amp; Technology // SP = Special Publication</a:t>
            </a:r>
          </a:p>
          <a:p>
            <a:pPr>
              <a:spcAft>
                <a:spcPts val="600"/>
              </a:spcAft>
            </a:pPr>
            <a:r>
              <a:rPr lang="en-US" sz="2000" dirty="0"/>
              <a:t>NIST SP 800-171 Rev. 2</a:t>
            </a:r>
          </a:p>
          <a:p>
            <a:pPr lvl="1">
              <a:spcAft>
                <a:spcPts val="600"/>
              </a:spcAft>
            </a:pPr>
            <a:r>
              <a:rPr lang="en-US" sz="2000" dirty="0"/>
              <a:t>Security standard for contractor systems handling CUI.</a:t>
            </a:r>
          </a:p>
          <a:p>
            <a:pPr lvl="1">
              <a:spcAft>
                <a:spcPts val="600"/>
              </a:spcAft>
            </a:pPr>
            <a:r>
              <a:rPr lang="en-US" sz="2000" dirty="0"/>
              <a:t>Includes 110 controls across 14 categories (or “families”).</a:t>
            </a:r>
          </a:p>
          <a:p>
            <a:pPr lvl="1">
              <a:spcAft>
                <a:spcPts val="600"/>
              </a:spcAft>
            </a:pPr>
            <a:r>
              <a:rPr lang="en-US" sz="2000" dirty="0"/>
              <a:t>Implemented via administrative, technical, and/or physical means.</a:t>
            </a:r>
          </a:p>
          <a:p>
            <a:pPr>
              <a:spcAft>
                <a:spcPts val="600"/>
              </a:spcAft>
            </a:pPr>
            <a:r>
              <a:rPr lang="en-US" sz="2000" dirty="0"/>
              <a:t>NIST SP 800-172</a:t>
            </a:r>
          </a:p>
          <a:p>
            <a:pPr lvl="1">
              <a:spcAft>
                <a:spcPts val="600"/>
              </a:spcAft>
            </a:pPr>
            <a:r>
              <a:rPr lang="en-US" sz="2000" dirty="0"/>
              <a:t>Supplement to NIST SP 800-171, featuring enhanced security requirements for contractor systems handling CUI associated with critical programs or high value assets. </a:t>
            </a:r>
          </a:p>
          <a:p>
            <a:pPr>
              <a:spcAft>
                <a:spcPts val="600"/>
              </a:spcAft>
            </a:pPr>
            <a:r>
              <a:rPr lang="en-US" sz="2000" dirty="0"/>
              <a:t>NIST SP 800-171</a:t>
            </a:r>
            <a:r>
              <a:rPr lang="en-US" sz="2000" b="1" u="sng" dirty="0"/>
              <a:t>A</a:t>
            </a:r>
            <a:r>
              <a:rPr lang="en-US" sz="2000" dirty="0"/>
              <a:t>/</a:t>
            </a:r>
            <a:r>
              <a:rPr lang="en-US" sz="2000" dirty="0" err="1"/>
              <a:t>172</a:t>
            </a:r>
            <a:r>
              <a:rPr lang="en-US" sz="2000" b="1" u="sng" dirty="0" err="1"/>
              <a:t>A</a:t>
            </a:r>
            <a:endParaRPr lang="en-US" sz="2000" b="1" u="sng" dirty="0"/>
          </a:p>
          <a:p>
            <a:pPr lvl="1">
              <a:spcAft>
                <a:spcPts val="600"/>
              </a:spcAft>
            </a:pPr>
            <a:r>
              <a:rPr lang="en-US" sz="2000" dirty="0"/>
              <a:t>Companion assessment guides.</a:t>
            </a:r>
          </a:p>
          <a:p>
            <a:pPr>
              <a:spcAft>
                <a:spcPts val="1200"/>
              </a:spcAft>
            </a:pPr>
            <a:r>
              <a:rPr lang="en-US" sz="2000" dirty="0"/>
              <a:t>NIST SP 800-53, Rev. 5</a:t>
            </a:r>
            <a:endParaRPr lang="en-US" sz="2000" b="1" u="sng" dirty="0">
              <a:highlight>
                <a:srgbClr val="C0C0C0"/>
              </a:highlight>
            </a:endParaRPr>
          </a:p>
          <a:p>
            <a:pPr lvl="1">
              <a:spcAft>
                <a:spcPts val="1200"/>
              </a:spcAft>
            </a:pPr>
            <a:r>
              <a:rPr lang="en-US" sz="2000" dirty="0"/>
              <a:t>Security standard for federal information systems and FedRAMP Moderate baseline </a:t>
            </a:r>
          </a:p>
          <a:p>
            <a:pPr>
              <a:spcAft>
                <a:spcPts val="1200"/>
              </a:spcAft>
            </a:pPr>
            <a:endParaRPr lang="en-US" sz="1800" dirty="0"/>
          </a:p>
          <a:p>
            <a:pPr lvl="2">
              <a:spcAft>
                <a:spcPts val="1200"/>
              </a:spcAft>
            </a:pPr>
            <a:endParaRPr lang="en-US" sz="1800" dirty="0"/>
          </a:p>
        </p:txBody>
      </p:sp>
      <p:sp>
        <p:nvSpPr>
          <p:cNvPr id="4" name="Slide Number Placeholder 3">
            <a:extLst>
              <a:ext uri="{FF2B5EF4-FFF2-40B4-BE49-F238E27FC236}">
                <a16:creationId xmlns:a16="http://schemas.microsoft.com/office/drawing/2014/main" id="{0711A921-0E28-4831-A9DA-02CBCFF5D246}"/>
              </a:ext>
            </a:extLst>
          </p:cNvPr>
          <p:cNvSpPr>
            <a:spLocks noGrp="1"/>
          </p:cNvSpPr>
          <p:nvPr>
            <p:ph type="sldNum" sz="quarter" idx="4"/>
          </p:nvPr>
        </p:nvSpPr>
        <p:spPr/>
        <p:txBody>
          <a:bodyPr/>
          <a:lstStyle/>
          <a:p>
            <a:r>
              <a:rPr lang="en-US"/>
              <a:t>Crowell &amp; Moring LLP  | </a:t>
            </a:r>
            <a:fld id="{CC06B453-77CD-4C54-8EEC-278DA547C9E8}" type="slidenum">
              <a:rPr lang="en-US" smtClean="0"/>
              <a:pPr/>
              <a:t>8</a:t>
            </a:fld>
            <a:endParaRPr lang="en-US" dirty="0"/>
          </a:p>
        </p:txBody>
      </p:sp>
    </p:spTree>
    <p:extLst>
      <p:ext uri="{BB962C8B-B14F-4D97-AF65-F5344CB8AC3E}">
        <p14:creationId xmlns:p14="http://schemas.microsoft.com/office/powerpoint/2010/main" val="4251492615"/>
      </p:ext>
    </p:extLst>
  </p:cSld>
  <p:clrMapOvr>
    <a:masterClrMapping/>
  </p:clrMapOvr>
</p:sld>
</file>

<file path=ppt/theme/theme1.xml><?xml version="1.0" encoding="utf-8"?>
<a:theme xmlns:a="http://schemas.openxmlformats.org/drawingml/2006/main" name="Crowell-Widescreen">
  <a:themeElements>
    <a:clrScheme name="Crowell">
      <a:dk1>
        <a:srgbClr val="231F20"/>
      </a:dk1>
      <a:lt1>
        <a:srgbClr val="FFFFFF"/>
      </a:lt1>
      <a:dk2>
        <a:srgbClr val="001E62"/>
      </a:dk2>
      <a:lt2>
        <a:srgbClr val="A7C6ED"/>
      </a:lt2>
      <a:accent1>
        <a:srgbClr val="0093B2"/>
      </a:accent1>
      <a:accent2>
        <a:srgbClr val="F1B434"/>
      </a:accent2>
      <a:accent3>
        <a:srgbClr val="3A5DAE"/>
      </a:accent3>
      <a:accent4>
        <a:srgbClr val="E03C31"/>
      </a:accent4>
      <a:accent5>
        <a:srgbClr val="61007D"/>
      </a:accent5>
      <a:accent6>
        <a:srgbClr val="658D1B"/>
      </a:accent6>
      <a:hlink>
        <a:srgbClr val="0093B2"/>
      </a:hlink>
      <a:folHlink>
        <a:srgbClr val="658D1B"/>
      </a:folHlink>
    </a:clrScheme>
    <a:fontScheme name="Crowell">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well Widescreen.potx" id="{FEEB9C14-FCE9-4C60-82E5-50CBBD7B1B48}" vid="{EE460E72-BB7C-4BDC-91B6-E6E39A0174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roperties xmlns="http://www.imanage.com/work/xmlschema">
  <documentid>DCACTIVE!77266870.1</documentid>
  <senderid>NANAVP</senderid>
  <senderemail>PNANAVATI@CROWELL.COM</senderemail>
  <lastmodified>2024-07-30T15:33:37.0000000-04:00</lastmodified>
  <database>DCACTIVE</database>
</properties>
</file>

<file path=customXml/itemProps1.xml><?xml version="1.0" encoding="utf-8"?>
<ds:datastoreItem xmlns:ds="http://schemas.openxmlformats.org/officeDocument/2006/customXml" ds:itemID="{C883B794-7AFA-428D-A5E1-C331C6AD0B24}">
  <ds:schemaRefs>
    <ds:schemaRef ds:uri="http://www.imanage.com/work/xmlschema"/>
  </ds:schemaRefs>
</ds:datastoreItem>
</file>

<file path=docProps/app.xml><?xml version="1.0" encoding="utf-8"?>
<Properties xmlns="http://schemas.openxmlformats.org/officeDocument/2006/extended-properties" xmlns:vt="http://schemas.openxmlformats.org/officeDocument/2006/docPropsVTypes">
  <Template>blank</Template>
  <TotalTime>3204</TotalTime>
  <Words>3224</Words>
  <Application>Microsoft Office PowerPoint</Application>
  <PresentationFormat>Widescreen</PresentationFormat>
  <Paragraphs>356</Paragraphs>
  <Slides>42</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42</vt:i4>
      </vt:variant>
    </vt:vector>
  </HeadingPairs>
  <TitlesOfParts>
    <vt:vector size="52" baseType="lpstr">
      <vt:lpstr>Arial</vt:lpstr>
      <vt:lpstr>Arial Rounded MT Bold</vt:lpstr>
      <vt:lpstr>Calibri</vt:lpstr>
      <vt:lpstr>Calibri Light</vt:lpstr>
      <vt:lpstr>Courier New</vt:lpstr>
      <vt:lpstr>Segoe UI</vt:lpstr>
      <vt:lpstr>Times New Roman</vt:lpstr>
      <vt:lpstr>Urbanist</vt:lpstr>
      <vt:lpstr>Wingdings</vt:lpstr>
      <vt:lpstr>Crowell-Widescreen</vt:lpstr>
      <vt:lpstr>Upcoming CMMC 2.0 Requirements for Health Care Contractors</vt:lpstr>
      <vt:lpstr>Agenda</vt:lpstr>
      <vt:lpstr>Who is in Scope?</vt:lpstr>
      <vt:lpstr>Types of Regulated Data</vt:lpstr>
      <vt:lpstr>Controlled Unclassified Information (CUI) </vt:lpstr>
      <vt:lpstr>CMMC Exceptions</vt:lpstr>
      <vt:lpstr>Commercially Off the Shelf (COTS) Determination</vt:lpstr>
      <vt:lpstr>How We Got Here</vt:lpstr>
      <vt:lpstr>NIST Cybersecurity Standards</vt:lpstr>
      <vt:lpstr>Cybersecurity Retrospective</vt:lpstr>
      <vt:lpstr>FAR Safeguarding Clause</vt:lpstr>
      <vt:lpstr>DFARS Safeguarding Clause </vt:lpstr>
      <vt:lpstr>DFARS Safeguarding Clause</vt:lpstr>
      <vt:lpstr>DFARS Safeguarding Clause</vt:lpstr>
      <vt:lpstr>DFARS Safeguarding Clause</vt:lpstr>
      <vt:lpstr>NIST SP 800-171 DoD Assessments</vt:lpstr>
      <vt:lpstr>Overview of CMMC Proposed Rule</vt:lpstr>
      <vt:lpstr>CMMC 2.0 Proposed Rule Overview</vt:lpstr>
      <vt:lpstr>CMMC 2.0 Proposed Rule Certification Levels</vt:lpstr>
      <vt:lpstr>Impacted Population</vt:lpstr>
      <vt:lpstr>CMMC Documentation:   NIST SP 800-171 SSPs &amp; POA&amp;Ms</vt:lpstr>
      <vt:lpstr>NIST SP 800-171 Documentation</vt:lpstr>
      <vt:lpstr>Plan of Action &amp; Milestones (POA&amp;Ms)</vt:lpstr>
      <vt:lpstr>Assessments &amp; Certification</vt:lpstr>
      <vt:lpstr>Assessment Types</vt:lpstr>
      <vt:lpstr>Assessment Procedure – Network Boundaries &amp; Asset Definition</vt:lpstr>
      <vt:lpstr>Post Assessment Activities</vt:lpstr>
      <vt:lpstr> Assessment Affirmations for all CMMC Levels</vt:lpstr>
      <vt:lpstr>Supply Chain Considerations</vt:lpstr>
      <vt:lpstr>CMMC Effects on Supply Chain Management</vt:lpstr>
      <vt:lpstr>Prime &amp; Sub Interactions under CMMC</vt:lpstr>
      <vt:lpstr>Supply Chain Risk Management</vt:lpstr>
      <vt:lpstr>Health Care &amp; Cybersecurity Enforcement Risks</vt:lpstr>
      <vt:lpstr>Potential Theories of Liability for Cybersecurity Noncompliance</vt:lpstr>
      <vt:lpstr>Potential False Claims Act Liability under CMMC </vt:lpstr>
      <vt:lpstr>DOJ Civil-Cyber-Fraud Initiative</vt:lpstr>
      <vt:lpstr>DoD OIG Support For Civil Cyber Fraud Initiative </vt:lpstr>
      <vt:lpstr>False Claims Act Cyber-Related Settlements</vt:lpstr>
      <vt:lpstr>Key Takeaways</vt:lpstr>
      <vt:lpstr>Key Takeaways</vt:lpstr>
      <vt:lpstr>Contact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Assessments &amp; Certification</dc:title>
  <dc:creator>Harrison, Jake</dc:creator>
  <cp:lastModifiedBy>Gruden, Michael</cp:lastModifiedBy>
  <cp:revision>98</cp:revision>
  <dcterms:created xsi:type="dcterms:W3CDTF">2024-01-06T20:50:58Z</dcterms:created>
  <dcterms:modified xsi:type="dcterms:W3CDTF">2024-07-30T19:41:01Z</dcterms:modified>
</cp:coreProperties>
</file>